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5"/>
  </p:notesMasterIdLst>
  <p:handoutMasterIdLst>
    <p:handoutMasterId r:id="rId46"/>
  </p:handoutMasterIdLst>
  <p:sldIdLst>
    <p:sldId id="782" r:id="rId2"/>
    <p:sldId id="783" r:id="rId3"/>
    <p:sldId id="1327" r:id="rId4"/>
    <p:sldId id="1394" r:id="rId5"/>
    <p:sldId id="1339" r:id="rId6"/>
    <p:sldId id="1340" r:id="rId7"/>
    <p:sldId id="1341" r:id="rId8"/>
    <p:sldId id="1097" r:id="rId9"/>
    <p:sldId id="1395" r:id="rId10"/>
    <p:sldId id="1348" r:id="rId11"/>
    <p:sldId id="1349" r:id="rId12"/>
    <p:sldId id="1312" r:id="rId13"/>
    <p:sldId id="1430" r:id="rId14"/>
    <p:sldId id="1428" r:id="rId15"/>
    <p:sldId id="1431" r:id="rId16"/>
    <p:sldId id="1432" r:id="rId17"/>
    <p:sldId id="1445" r:id="rId18"/>
    <p:sldId id="1433" r:id="rId19"/>
    <p:sldId id="1359" r:id="rId20"/>
    <p:sldId id="1446" r:id="rId21"/>
    <p:sldId id="1297" r:id="rId22"/>
    <p:sldId id="1315" r:id="rId23"/>
    <p:sldId id="1316" r:id="rId24"/>
    <p:sldId id="1322" r:id="rId25"/>
    <p:sldId id="1361" r:id="rId26"/>
    <p:sldId id="1435" r:id="rId27"/>
    <p:sldId id="1362" r:id="rId28"/>
    <p:sldId id="1436" r:id="rId29"/>
    <p:sldId id="1372" r:id="rId30"/>
    <p:sldId id="1437" r:id="rId31"/>
    <p:sldId id="1364" r:id="rId32"/>
    <p:sldId id="1438" r:id="rId33"/>
    <p:sldId id="1374" r:id="rId34"/>
    <p:sldId id="1439" r:id="rId35"/>
    <p:sldId id="1399" r:id="rId36"/>
    <p:sldId id="1440" r:id="rId37"/>
    <p:sldId id="1375" r:id="rId38"/>
    <p:sldId id="1441" r:id="rId39"/>
    <p:sldId id="1442" r:id="rId40"/>
    <p:sldId id="1447" r:id="rId41"/>
    <p:sldId id="1397" r:id="rId42"/>
    <p:sldId id="1448" r:id="rId43"/>
    <p:sldId id="1403" r:id="rId44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E5"/>
    <a:srgbClr val="EEF3FF"/>
    <a:srgbClr val="EFE9D6"/>
    <a:srgbClr val="CBE7F3"/>
    <a:srgbClr val="CDBDDB"/>
    <a:srgbClr val="F6B060"/>
    <a:srgbClr val="FF9999"/>
    <a:srgbClr val="00A0FF"/>
    <a:srgbClr val="0070C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 autoAdjust="0"/>
    <p:restoredTop sz="96909" autoAdjust="0"/>
  </p:normalViewPr>
  <p:slideViewPr>
    <p:cSldViewPr>
      <p:cViewPr varScale="1">
        <p:scale>
          <a:sx n="95" d="100"/>
          <a:sy n="95" d="100"/>
        </p:scale>
        <p:origin x="-102" y="-43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2.png"/><Relationship Id="rId2" Type="http://schemas.openxmlformats.org/officeDocument/2006/relationships/image" Target="../media/image38.png"/><Relationship Id="rId16" Type="http://schemas.openxmlformats.org/officeDocument/2006/relationships/image" Target="../media/image31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35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36.pn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8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7.jpe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49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59.jpe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0.jpe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0.jpe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1.jpe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1.jpe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emf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82807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2022.06.06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2022.06.28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2022.06.28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79408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6021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원의 성질을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24" y="2329121"/>
            <a:ext cx="2652008" cy="266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타원 78"/>
          <p:cNvSpPr/>
          <p:nvPr/>
        </p:nvSpPr>
        <p:spPr>
          <a:xfrm>
            <a:off x="6516422" y="52702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E4B67A1-48EA-4B43-ABE1-847894A94C44}"/>
              </a:ext>
            </a:extLst>
          </p:cNvPr>
          <p:cNvGrpSpPr/>
          <p:nvPr/>
        </p:nvGrpSpPr>
        <p:grpSpPr>
          <a:xfrm>
            <a:off x="5338132" y="1302898"/>
            <a:ext cx="1764196" cy="325902"/>
            <a:chOff x="4788024" y="1193922"/>
            <a:chExt cx="1764196" cy="325902"/>
          </a:xfrm>
        </p:grpSpPr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606F8EE5-41D2-4BC7-8132-D00C15298680}"/>
                </a:ext>
              </a:extLst>
            </p:cNvPr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id="{E6302CE6-C1C1-4999-B079-BD7BEAF2FFF9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F214D64E-6EFE-40DD-A635-6568AE9BDB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2CE27CE0-D2CD-4402-B2F5-21552288426D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id="{7EDE2BBB-71B9-4C6F-AC48-3893BAC6F009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2404B12A-7026-489C-81E1-74E33D5E24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87276970-0B78-49DB-AC5A-375585B1A739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28E8158C-DE75-4673-88C4-7D860C69586A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F2C5C787-3813-4ABD-899A-E2E1262F57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133" name="TextBox 7">
            <a:extLst>
              <a:ext uri="{FF2B5EF4-FFF2-40B4-BE49-F238E27FC236}">
                <a16:creationId xmlns="" xmlns:a16="http://schemas.microsoft.com/office/drawing/2014/main" id="{AAA806B6-5342-469A-9DBF-EE34DA40F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aphicFrame>
        <p:nvGraphicFramePr>
          <p:cNvPr id="8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9610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3-2\app\resource\contents\lesson03\ops\3\images\3_3\3_3_3_02.svg, mo_323_06.gif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" name="TextBox 8">
            <a:extLst>
              <a:ext uri="{FF2B5EF4-FFF2-40B4-BE49-F238E27FC236}">
                <a16:creationId xmlns="" xmlns:a16="http://schemas.microsoft.com/office/drawing/2014/main" id="{9F56C0E7-622D-44E5-A237-2D9E58DA2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TextBox 43">
            <a:extLst>
              <a:ext uri="{FF2B5EF4-FFF2-40B4-BE49-F238E27FC236}">
                <a16:creationId xmlns="" xmlns:a16="http://schemas.microsoft.com/office/drawing/2014/main" id="{842BED9A-B4EE-4C66-AC2C-E1AE1263578C}"/>
              </a:ext>
            </a:extLst>
          </p:cNvPr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그은 선분이 원을 똑같이 둘로 나누는지 접어서 확인해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4" name="직사각형 21">
            <a:extLst>
              <a:ext uri="{FF2B5EF4-FFF2-40B4-BE49-F238E27FC236}">
                <a16:creationId xmlns="" xmlns:a16="http://schemas.microsoft.com/office/drawing/2014/main" id="{51837E3E-DFDA-4080-BF48-D30E242A1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확대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모션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물음표 약물 대신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3-2\app\resource\contents\lesson03\ops\3\3_3_03.html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탭들 안에서 원의 위치와 크기는 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31">
            <a:extLst>
              <a:ext uri="{FF2B5EF4-FFF2-40B4-BE49-F238E27FC236}">
                <a16:creationId xmlns="" xmlns:a16="http://schemas.microsoft.com/office/drawing/2014/main" id="{6CB33417-9B68-4B55-9B02-5858AC69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89" y="2251193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7857C45F-E3B6-4BA8-9BC2-853ED550DEC2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똑같이 둘로 나누는 방법을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035ACA53-4A74-4E1F-BE7B-93E50EA1457A}"/>
              </a:ext>
            </a:extLst>
          </p:cNvPr>
          <p:cNvGrpSpPr/>
          <p:nvPr/>
        </p:nvGrpSpPr>
        <p:grpSpPr>
          <a:xfrm>
            <a:off x="4899946" y="1021205"/>
            <a:ext cx="1226799" cy="307902"/>
            <a:chOff x="5253413" y="2035940"/>
            <a:chExt cx="1226799" cy="307902"/>
          </a:xfrm>
        </p:grpSpPr>
        <p:pic>
          <p:nvPicPr>
            <p:cNvPr id="56" name="Picture 3">
              <a:extLst>
                <a:ext uri="{FF2B5EF4-FFF2-40B4-BE49-F238E27FC236}">
                  <a16:creationId xmlns="" xmlns:a16="http://schemas.microsoft.com/office/drawing/2014/main" id="{43422D0F-6D43-477B-9E2D-DBD75494D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43">
              <a:extLst>
                <a:ext uri="{FF2B5EF4-FFF2-40B4-BE49-F238E27FC236}">
                  <a16:creationId xmlns="" xmlns:a16="http://schemas.microsoft.com/office/drawing/2014/main" id="{DB29B2FF-9B31-496C-AB00-E36564E3FE6E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171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0" name="TextBox 43">
            <a:extLst>
              <a:ext uri="{FF2B5EF4-FFF2-40B4-BE49-F238E27FC236}">
                <a16:creationId xmlns="" xmlns:a16="http://schemas.microsoft.com/office/drawing/2014/main" id="{20828E4D-068A-4284-9DA7-CCC4C362B9F4}"/>
              </a:ext>
            </a:extLst>
          </p:cNvPr>
          <p:cNvSpPr txBox="1"/>
          <p:nvPr/>
        </p:nvSpPr>
        <p:spPr>
          <a:xfrm>
            <a:off x="3311860" y="3682387"/>
            <a:ext cx="360040" cy="262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60FFBE7-2EB4-4C51-98FB-43BC57B98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2114726"/>
            <a:ext cx="542925" cy="457200"/>
          </a:xfrm>
          <a:prstGeom prst="rect">
            <a:avLst/>
          </a:prstGeom>
        </p:spPr>
      </p:pic>
      <p:sp>
        <p:nvSpPr>
          <p:cNvPr id="70" name="직사각형 21">
            <a:extLst>
              <a:ext uri="{FF2B5EF4-FFF2-40B4-BE49-F238E27FC236}">
                <a16:creationId xmlns="" xmlns:a16="http://schemas.microsoft.com/office/drawing/2014/main" id="{ABE829CF-E32F-41F2-BCD5-E15A4DE37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="" xmlns:a16="http://schemas.microsoft.com/office/drawing/2014/main" id="{44190199-0B6F-4097-A0DE-6D5B5F411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29" y="2422924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437E7043-F951-4167-A94E-F5FB811F4CE0}"/>
              </a:ext>
            </a:extLst>
          </p:cNvPr>
          <p:cNvSpPr/>
          <p:nvPr/>
        </p:nvSpPr>
        <p:spPr>
          <a:xfrm>
            <a:off x="4364771" y="2276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031" y="2204669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437E7043-F951-4167-A94E-F5FB811F4CE0}"/>
              </a:ext>
            </a:extLst>
          </p:cNvPr>
          <p:cNvSpPr/>
          <p:nvPr/>
        </p:nvSpPr>
        <p:spPr>
          <a:xfrm>
            <a:off x="2208024" y="25689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58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지름 부분만 정답 선 색으로 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선분은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31AC2F2D-8FD3-492D-A32F-34B7DFD9F500}"/>
              </a:ext>
            </a:extLst>
          </p:cNvPr>
          <p:cNvGrpSpPr/>
          <p:nvPr/>
        </p:nvGrpSpPr>
        <p:grpSpPr>
          <a:xfrm>
            <a:off x="5338132" y="1302898"/>
            <a:ext cx="1842433" cy="325902"/>
            <a:chOff x="4788024" y="1193922"/>
            <a:chExt cx="1842433" cy="325902"/>
          </a:xfrm>
        </p:grpSpPr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29433DBF-400B-4E39-8009-991231E7D02E}"/>
                </a:ext>
              </a:extLst>
            </p:cNvPr>
            <p:cNvGrpSpPr/>
            <p:nvPr/>
          </p:nvGrpSpPr>
          <p:grpSpPr>
            <a:xfrm>
              <a:off x="5886822" y="1193922"/>
              <a:ext cx="743635" cy="315483"/>
              <a:chOff x="5796136" y="1193922"/>
              <a:chExt cx="743635" cy="315483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="" xmlns:a16="http://schemas.microsoft.com/office/drawing/2014/main" id="{F7FB472F-EB5E-4FEE-861D-B5469728FE61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id="{FC439274-E6FB-423A-B332-73B2C61950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743635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79E64EBC-93DE-4E52-BB55-622C1453DFA3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AE87AE3A-BEBC-4C63-AF42-F54245B0603D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891E041B-5AD1-484D-A618-237A687DD7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="" xmlns:a16="http://schemas.microsoft.com/office/drawing/2014/main" id="{3449F00D-46BD-498B-8126-2F68A88048FB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="" xmlns:a16="http://schemas.microsoft.com/office/drawing/2014/main" id="{DC42385A-2C4F-41F6-BC74-E40C8AC48195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75D186EE-2603-43B9-99E0-4C475072F5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54" name="TextBox 7">
            <a:extLst>
              <a:ext uri="{FF2B5EF4-FFF2-40B4-BE49-F238E27FC236}">
                <a16:creationId xmlns="" xmlns:a16="http://schemas.microsoft.com/office/drawing/2014/main" id="{ACEB53D4-40E3-46D5-9EC5-577F217F4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3202257" y="4977172"/>
            <a:ext cx="807785" cy="479544"/>
            <a:chOff x="3202257" y="5361724"/>
            <a:chExt cx="807785" cy="479544"/>
          </a:xfrm>
        </p:grpSpPr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84FF0745-A6D5-4CC8-87A3-5F3398659FFF}"/>
                </a:ext>
              </a:extLst>
            </p:cNvPr>
            <p:cNvSpPr/>
            <p:nvPr/>
          </p:nvSpPr>
          <p:spPr bwMode="auto">
            <a:xfrm>
              <a:off x="3202257" y="5456547"/>
              <a:ext cx="659516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지름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3" name="Picture 4">
              <a:extLst>
                <a:ext uri="{FF2B5EF4-FFF2-40B4-BE49-F238E27FC236}">
                  <a16:creationId xmlns="" xmlns:a16="http://schemas.microsoft.com/office/drawing/2014/main" id="{90151222-5B29-4C61-AAF1-DAF2987F7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319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6" name="TextBox 8">
            <a:extLst>
              <a:ext uri="{FF2B5EF4-FFF2-40B4-BE49-F238E27FC236}">
                <a16:creationId xmlns="" xmlns:a16="http://schemas.microsoft.com/office/drawing/2014/main" id="{6FFBE208-2883-47F8-BDCD-685C6BA5F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3944EBB-9B74-4FE4-BE05-1EEF47EDE4D9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똑같이 둘로 나누는 방법을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C0E98B15-6402-41F8-80B2-B25F59D28EEF}"/>
              </a:ext>
            </a:extLst>
          </p:cNvPr>
          <p:cNvGrpSpPr/>
          <p:nvPr/>
        </p:nvGrpSpPr>
        <p:grpSpPr>
          <a:xfrm>
            <a:off x="4899946" y="1021205"/>
            <a:ext cx="1226799" cy="307902"/>
            <a:chOff x="5253413" y="2035940"/>
            <a:chExt cx="1226799" cy="307902"/>
          </a:xfrm>
        </p:grpSpPr>
        <p:pic>
          <p:nvPicPr>
            <p:cNvPr id="47" name="Picture 3">
              <a:extLst>
                <a:ext uri="{FF2B5EF4-FFF2-40B4-BE49-F238E27FC236}">
                  <a16:creationId xmlns="" xmlns:a16="http://schemas.microsoft.com/office/drawing/2014/main" id="{AC15E2DB-E71E-4B44-B86C-A6F7C3546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Box 43">
              <a:extLst>
                <a:ext uri="{FF2B5EF4-FFF2-40B4-BE49-F238E27FC236}">
                  <a16:creationId xmlns="" xmlns:a16="http://schemas.microsoft.com/office/drawing/2014/main" id="{90B31814-9ECD-441B-9512-81DE2CC35E6D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171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2" name="직사각형 21">
            <a:extLst>
              <a:ext uri="{FF2B5EF4-FFF2-40B4-BE49-F238E27FC236}">
                <a16:creationId xmlns="" xmlns:a16="http://schemas.microsoft.com/office/drawing/2014/main" id="{1B9787D7-BB35-4282-8311-5A10760DB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="" xmlns:a16="http://schemas.microsoft.com/office/drawing/2014/main" id="{B0860A27-F95C-40F8-8345-121B4EE70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24" y="2329121"/>
            <a:ext cx="2652008" cy="266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3">
            <a:extLst>
              <a:ext uri="{FF2B5EF4-FFF2-40B4-BE49-F238E27FC236}">
                <a16:creationId xmlns="" xmlns:a16="http://schemas.microsoft.com/office/drawing/2014/main" id="{20828E4D-068A-4284-9DA7-CCC4C362B9F4}"/>
              </a:ext>
            </a:extLst>
          </p:cNvPr>
          <p:cNvSpPr txBox="1"/>
          <p:nvPr/>
        </p:nvSpPr>
        <p:spPr>
          <a:xfrm>
            <a:off x="3311860" y="3682387"/>
            <a:ext cx="360040" cy="262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BF30BF97-AD41-4216-ADBB-657090888411}"/>
              </a:ext>
            </a:extLst>
          </p:cNvPr>
          <p:cNvCxnSpPr/>
          <p:nvPr/>
        </p:nvCxnSpPr>
        <p:spPr bwMode="auto">
          <a:xfrm>
            <a:off x="2231740" y="3656274"/>
            <a:ext cx="2613310" cy="450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81548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3-2\app\resource\contents\lesson03\ops\3\images\3_3\3_3_3_01.svg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타원 49"/>
          <p:cNvSpPr/>
          <p:nvPr/>
        </p:nvSpPr>
        <p:spPr>
          <a:xfrm>
            <a:off x="2271681" y="3333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94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3" y="3768628"/>
            <a:ext cx="1731074" cy="122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0DC88AF7-B37A-4A3A-8781-6763DE17526F}"/>
              </a:ext>
            </a:extLst>
          </p:cNvPr>
          <p:cNvSpPr/>
          <p:nvPr/>
        </p:nvSpPr>
        <p:spPr>
          <a:xfrm>
            <a:off x="65312" y="894492"/>
            <a:ext cx="6918956" cy="805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E7CF995F-95BF-4AB3-9544-3CE63D38D040}"/>
              </a:ext>
            </a:extLst>
          </p:cNvPr>
          <p:cNvGrpSpPr/>
          <p:nvPr/>
        </p:nvGrpSpPr>
        <p:grpSpPr>
          <a:xfrm>
            <a:off x="5816470" y="1379269"/>
            <a:ext cx="1198489" cy="354241"/>
            <a:chOff x="5110356" y="1198285"/>
            <a:chExt cx="1198489" cy="354241"/>
          </a:xfrm>
        </p:grpSpPr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705188AD-C27D-4C73-90A2-CDC142AEA9C7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id="{7DF2A3A1-217C-4812-B76F-4446D58D75D1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921CDDF0-D9A8-412E-8964-F07912185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4F7F0BBB-A4AB-4735-BA44-3676DCBD7CA4}"/>
                </a:ext>
              </a:extLst>
            </p:cNvPr>
            <p:cNvGrpSpPr/>
            <p:nvPr/>
          </p:nvGrpSpPr>
          <p:grpSpPr>
            <a:xfrm>
              <a:off x="5110356" y="1206277"/>
              <a:ext cx="665398" cy="346249"/>
              <a:chOff x="4660982" y="1206277"/>
              <a:chExt cx="665398" cy="346249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="" xmlns:a16="http://schemas.microsoft.com/office/drawing/2014/main" id="{F093106F-347A-428C-833C-F0A14C88CF55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B6CB90BA-7A2A-49A4-863B-C50ADF0540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0982" y="1206277"/>
                <a:ext cx="665398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활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동</a:t>
                </a:r>
                <a:endPara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6F5A91DA-F6F2-41CC-B318-82E26CB5E542}"/>
              </a:ext>
            </a:extLst>
          </p:cNvPr>
          <p:cNvSpPr/>
          <p:nvPr/>
        </p:nvSpPr>
        <p:spPr>
          <a:xfrm>
            <a:off x="5580112" y="1336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2108" y="970773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 안에 그은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의 선분 중 길이가 가장 긴 선분을 찾아봅시다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="" xmlns:a16="http://schemas.microsoft.com/office/drawing/2014/main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92729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3-2\app\resource\contents\lesson03\ops\3\images\3_3\3_3_4_01.svg, 3_3_4_02.svg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compass.svg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7" name="직사각형 21">
            <a:extLst>
              <a:ext uri="{FF2B5EF4-FFF2-40B4-BE49-F238E27FC236}">
                <a16:creationId xmlns="" xmlns:a16="http://schemas.microsoft.com/office/drawing/2014/main" id="{ACAD4474-BA6C-4CF6-8B47-52141EF22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>
            <a:extLst>
              <a:ext uri="{FF2B5EF4-FFF2-40B4-BE49-F238E27FC236}">
                <a16:creationId xmlns="" xmlns:a16="http://schemas.microsoft.com/office/drawing/2014/main" id="{FC7D9864-F83C-474D-B259-EAE64FDA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23CF33E-883E-4D84-82E9-D2D57F2A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90" y="2020998"/>
            <a:ext cx="3207312" cy="3064186"/>
          </a:xfrm>
          <a:prstGeom prst="rect">
            <a:avLst/>
          </a:prstGeom>
        </p:spPr>
      </p:pic>
      <p:pic>
        <p:nvPicPr>
          <p:cNvPr id="81" name="Picture 8">
            <a:extLst>
              <a:ext uri="{FF2B5EF4-FFF2-40B4-BE49-F238E27FC236}">
                <a16:creationId xmlns="" xmlns:a16="http://schemas.microsoft.com/office/drawing/2014/main" id="{7AA4AC61-2046-47C1-BC76-29921405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181" y="2579411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9">
            <a:extLst>
              <a:ext uri="{FF2B5EF4-FFF2-40B4-BE49-F238E27FC236}">
                <a16:creationId xmlns="" xmlns:a16="http://schemas.microsoft.com/office/drawing/2014/main" id="{C0CA7BE1-50EC-4010-8CDC-45F627D0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14" y="210329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0">
            <a:extLst>
              <a:ext uri="{FF2B5EF4-FFF2-40B4-BE49-F238E27FC236}">
                <a16:creationId xmlns="" xmlns:a16="http://schemas.microsoft.com/office/drawing/2014/main" id="{66E5B76E-75BB-4A55-9EFA-B3A546DE6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251" y="2054430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1">
            <a:extLst>
              <a:ext uri="{FF2B5EF4-FFF2-40B4-BE49-F238E27FC236}">
                <a16:creationId xmlns="" xmlns:a16="http://schemas.microsoft.com/office/drawing/2014/main" id="{85DF8325-C0A7-4A35-9E77-856B8E7E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73" y="2456982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3505F70-1069-42B7-911D-7068DD1C8A8A}"/>
              </a:ext>
            </a:extLst>
          </p:cNvPr>
          <p:cNvSpPr/>
          <p:nvPr/>
        </p:nvSpPr>
        <p:spPr>
          <a:xfrm>
            <a:off x="5436096" y="2173408"/>
            <a:ext cx="1416126" cy="93703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43">
            <a:extLst>
              <a:ext uri="{FF2B5EF4-FFF2-40B4-BE49-F238E27FC236}">
                <a16:creationId xmlns="" xmlns:a16="http://schemas.microsoft.com/office/drawing/2014/main" id="{002B78E5-5CA7-42A5-97BB-F28933B8E973}"/>
              </a:ext>
            </a:extLst>
          </p:cNvPr>
          <p:cNvSpPr txBox="1"/>
          <p:nvPr/>
        </p:nvSpPr>
        <p:spPr>
          <a:xfrm>
            <a:off x="5145444" y="1875323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컴퍼스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4" name="직사각형 21">
            <a:extLst>
              <a:ext uri="{FF2B5EF4-FFF2-40B4-BE49-F238E27FC236}">
                <a16:creationId xmlns="" xmlns:a16="http://schemas.microsoft.com/office/drawing/2014/main" id="{B49FC2D2-F7F4-44FA-8940-FA1607847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컴퍼스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컴퍼스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3-2\app\resource\contents\lesson03\ops\3\3_3_04.html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A225EDC-92CC-44CD-8338-D1CDAD50C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9101" y="2300415"/>
            <a:ext cx="1076398" cy="691971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="" xmlns:a16="http://schemas.microsoft.com/office/drawing/2014/main" id="{2CCEE81F-002D-4807-962B-6AE836E39BE8}"/>
              </a:ext>
            </a:extLst>
          </p:cNvPr>
          <p:cNvSpPr/>
          <p:nvPr/>
        </p:nvSpPr>
        <p:spPr>
          <a:xfrm>
            <a:off x="115384" y="2960948"/>
            <a:ext cx="2003371" cy="1110642"/>
          </a:xfrm>
          <a:prstGeom prst="wedgeRoundRectCallout">
            <a:avLst>
              <a:gd name="adj1" fmla="val 13517"/>
              <a:gd name="adj2" fmla="val 55805"/>
              <a:gd name="adj3" fmla="val 16667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컴퍼스로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선분의 길이를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비교해 </a:t>
            </a:r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볼거야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="" xmlns:a16="http://schemas.microsoft.com/office/drawing/2014/main" id="{630FCA7A-4B35-46C5-B865-0E0057632DC8}"/>
              </a:ext>
            </a:extLst>
          </p:cNvPr>
          <p:cNvSpPr/>
          <p:nvPr/>
        </p:nvSpPr>
        <p:spPr>
          <a:xfrm>
            <a:off x="4855779" y="18262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="" xmlns:a16="http://schemas.microsoft.com/office/drawing/2014/main" id="{8EB01167-C8F9-414A-8E82-84C5036CE151}"/>
              </a:ext>
            </a:extLst>
          </p:cNvPr>
          <p:cNvSpPr/>
          <p:nvPr/>
        </p:nvSpPr>
        <p:spPr>
          <a:xfrm>
            <a:off x="5171224" y="22241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="" xmlns:a16="http://schemas.microsoft.com/office/drawing/2014/main" id="{E100F485-2A0B-49C7-8A2E-09179F22E727}"/>
              </a:ext>
            </a:extLst>
          </p:cNvPr>
          <p:cNvSpPr/>
          <p:nvPr/>
        </p:nvSpPr>
        <p:spPr>
          <a:xfrm>
            <a:off x="2110032" y="22029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="" xmlns:a16="http://schemas.microsoft.com/office/drawing/2014/main" id="{B4D2DD82-175A-4352-B35C-26FDC061F5F7}"/>
              </a:ext>
            </a:extLst>
          </p:cNvPr>
          <p:cNvSpPr/>
          <p:nvPr/>
        </p:nvSpPr>
        <p:spPr>
          <a:xfrm>
            <a:off x="353274" y="39794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="" xmlns:a16="http://schemas.microsoft.com/office/drawing/2014/main" id="{65DF3AE7-D67D-498A-9245-5281AC0626FD}"/>
              </a:ext>
            </a:extLst>
          </p:cNvPr>
          <p:cNvSpPr/>
          <p:nvPr/>
        </p:nvSpPr>
        <p:spPr>
          <a:xfrm>
            <a:off x="6507710" y="52740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4E173EEF-5A4C-49EC-8C02-1129904A2428}"/>
              </a:ext>
            </a:extLst>
          </p:cNvPr>
          <p:cNvGrpSpPr/>
          <p:nvPr/>
        </p:nvGrpSpPr>
        <p:grpSpPr>
          <a:xfrm>
            <a:off x="2706232" y="5265204"/>
            <a:ext cx="1637116" cy="263186"/>
            <a:chOff x="319554" y="1245924"/>
            <a:chExt cx="2636592" cy="423864"/>
          </a:xfrm>
        </p:grpSpPr>
        <p:pic>
          <p:nvPicPr>
            <p:cNvPr id="112" name="Picture 11">
              <a:extLst>
                <a:ext uri="{FF2B5EF4-FFF2-40B4-BE49-F238E27FC236}">
                  <a16:creationId xmlns="" xmlns:a16="http://schemas.microsoft.com/office/drawing/2014/main" id="{B7B333AB-3B50-42AB-AB4F-3DA2C6615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12">
              <a:extLst>
                <a:ext uri="{FF2B5EF4-FFF2-40B4-BE49-F238E27FC236}">
                  <a16:creationId xmlns="" xmlns:a16="http://schemas.microsoft.com/office/drawing/2014/main" id="{37C2A413-8733-4BF1-AFB5-57B1144BE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13">
              <a:extLst>
                <a:ext uri="{FF2B5EF4-FFF2-40B4-BE49-F238E27FC236}">
                  <a16:creationId xmlns="" xmlns:a16="http://schemas.microsoft.com/office/drawing/2014/main" id="{5E2DF55F-13DE-4339-82CD-CB3AC34F6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14">
              <a:extLst>
                <a:ext uri="{FF2B5EF4-FFF2-40B4-BE49-F238E27FC236}">
                  <a16:creationId xmlns="" xmlns:a16="http://schemas.microsoft.com/office/drawing/2014/main" id="{D5002F37-C50C-4ECB-B6C2-F113F2023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1" name="타원 120">
            <a:extLst>
              <a:ext uri="{FF2B5EF4-FFF2-40B4-BE49-F238E27FC236}">
                <a16:creationId xmlns="" xmlns:a16="http://schemas.microsoft.com/office/drawing/2014/main" id="{7C70A229-4BAE-4279-936F-5228E7B96D57}"/>
              </a:ext>
            </a:extLst>
          </p:cNvPr>
          <p:cNvSpPr/>
          <p:nvPr/>
        </p:nvSpPr>
        <p:spPr>
          <a:xfrm>
            <a:off x="4422622" y="52211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Picture 11">
            <a:extLst>
              <a:ext uri="{FF2B5EF4-FFF2-40B4-BE49-F238E27FC236}">
                <a16:creationId xmlns="" xmlns:a16="http://schemas.microsoft.com/office/drawing/2014/main" id="{E1E44E5B-32F4-494B-AE22-67F41DA5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35" y="100017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311471" y="990155"/>
            <a:ext cx="327309" cy="338554"/>
            <a:chOff x="2339752" y="980728"/>
            <a:chExt cx="327309" cy="338554"/>
          </a:xfrm>
        </p:grpSpPr>
        <p:pic>
          <p:nvPicPr>
            <p:cNvPr id="123" name="Picture 8">
              <a:extLst>
                <a:ext uri="{FF2B5EF4-FFF2-40B4-BE49-F238E27FC236}">
                  <a16:creationId xmlns="" xmlns:a16="http://schemas.microsoft.com/office/drawing/2014/main" id="{5CCD5FCD-FD03-45B4-B10D-2C482F56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953" y="1003401"/>
              <a:ext cx="307542" cy="307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4" name="TextBox 43">
              <a:extLst>
                <a:ext uri="{FF2B5EF4-FFF2-40B4-BE49-F238E27FC236}">
                  <a16:creationId xmlns="" xmlns:a16="http://schemas.microsoft.com/office/drawing/2014/main" id="{53C00644-469F-4FE2-A34E-4DCBBDE1C95D}"/>
                </a:ext>
              </a:extLst>
            </p:cNvPr>
            <p:cNvSpPr txBox="1"/>
            <p:nvPr/>
          </p:nvSpPr>
          <p:spPr>
            <a:xfrm>
              <a:off x="2339752" y="980728"/>
              <a:ext cx="3273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spc="-150" dirty="0" err="1">
                  <a:solidFill>
                    <a:schemeClr val="accent6"/>
                  </a:solidFill>
                  <a:latin typeface="맑은 고딕" pitchFamily="50" charset="-127"/>
                  <a:ea typeface="맑은 고딕" pitchFamily="50" charset="-127"/>
                </a:rPr>
                <a:t>ㅈ</a:t>
              </a:r>
              <a:endParaRPr lang="en-US" altLang="ko-KR" sz="16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1" name="TextBox 43">
            <a:extLst>
              <a:ext uri="{FF2B5EF4-FFF2-40B4-BE49-F238E27FC236}">
                <a16:creationId xmlns="" xmlns:a16="http://schemas.microsoft.com/office/drawing/2014/main" id="{FB1F82D4-929B-4F16-B8AA-E8B1835258BB}"/>
              </a:ext>
            </a:extLst>
          </p:cNvPr>
          <p:cNvSpPr txBox="1"/>
          <p:nvPr/>
        </p:nvSpPr>
        <p:spPr>
          <a:xfrm>
            <a:off x="3335535" y="3556085"/>
            <a:ext cx="327309" cy="2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3">
            <a:extLst>
              <a:ext uri="{FF2B5EF4-FFF2-40B4-BE49-F238E27FC236}">
                <a16:creationId xmlns="" xmlns:a16="http://schemas.microsoft.com/office/drawing/2014/main" id="{154BA016-D762-45FB-84BE-8D3541F2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86" y="3368632"/>
            <a:ext cx="337114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3F4C9678-F707-46D1-81CE-40894583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07" y="4137972"/>
            <a:ext cx="325285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>
            <a:extLst>
              <a:ext uri="{FF2B5EF4-FFF2-40B4-BE49-F238E27FC236}">
                <a16:creationId xmlns="" xmlns:a16="http://schemas.microsoft.com/office/drawing/2014/main" id="{3245E5B7-DE07-4525-8CD6-AFD4CF6C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42" y="4687437"/>
            <a:ext cx="331199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>
            <a:extLst>
              <a:ext uri="{FF2B5EF4-FFF2-40B4-BE49-F238E27FC236}">
                <a16:creationId xmlns="" xmlns:a16="http://schemas.microsoft.com/office/drawing/2014/main" id="{CFD47D64-DEC1-4B71-BFE9-29715268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994" y="4717981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8">
            <a:extLst>
              <a:ext uri="{FF2B5EF4-FFF2-40B4-BE49-F238E27FC236}">
                <a16:creationId xmlns="" xmlns:a16="http://schemas.microsoft.com/office/drawing/2014/main" id="{C06FD2B8-B4E8-412A-AE3F-760CE6FF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01" y="4320324"/>
            <a:ext cx="307542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43">
            <a:extLst>
              <a:ext uri="{FF2B5EF4-FFF2-40B4-BE49-F238E27FC236}">
                <a16:creationId xmlns="" xmlns:a16="http://schemas.microsoft.com/office/drawing/2014/main" id="{1368C6D5-A3CA-4323-9A8F-2466A8FB93EC}"/>
              </a:ext>
            </a:extLst>
          </p:cNvPr>
          <p:cNvSpPr txBox="1"/>
          <p:nvPr/>
        </p:nvSpPr>
        <p:spPr>
          <a:xfrm>
            <a:off x="2307904" y="4293096"/>
            <a:ext cx="3273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spc="-150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ㅈ</a:t>
            </a:r>
            <a:endParaRPr lang="en-US" altLang="ko-KR" sz="1600" b="1" spc="-150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2022 2학기 업무\한대희 전자저작물\한대희 3-2\app\resource\contents\lesson03\ops\3\images\3_3\3_3_4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" y="3321632"/>
            <a:ext cx="2223738" cy="167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그림 108">
            <a:extLst>
              <a:ext uri="{FF2B5EF4-FFF2-40B4-BE49-F238E27FC236}">
                <a16:creationId xmlns="" xmlns:a16="http://schemas.microsoft.com/office/drawing/2014/main" id="{223CF33E-883E-4D84-82E9-D2D57F2A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90" y="2020998"/>
            <a:ext cx="3207312" cy="3064186"/>
          </a:xfrm>
          <a:prstGeom prst="rect">
            <a:avLst/>
          </a:prstGeom>
        </p:spPr>
      </p:pic>
      <p:sp>
        <p:nvSpPr>
          <p:cNvPr id="110" name="TextBox 43">
            <a:extLst>
              <a:ext uri="{FF2B5EF4-FFF2-40B4-BE49-F238E27FC236}">
                <a16:creationId xmlns="" xmlns:a16="http://schemas.microsoft.com/office/drawing/2014/main" id="{FB1F82D4-929B-4F16-B8AA-E8B1835258BB}"/>
              </a:ext>
            </a:extLst>
          </p:cNvPr>
          <p:cNvSpPr txBox="1"/>
          <p:nvPr/>
        </p:nvSpPr>
        <p:spPr>
          <a:xfrm>
            <a:off x="3335535" y="3556085"/>
            <a:ext cx="327309" cy="2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Picture 8">
            <a:extLst>
              <a:ext uri="{FF2B5EF4-FFF2-40B4-BE49-F238E27FC236}">
                <a16:creationId xmlns="" xmlns:a16="http://schemas.microsoft.com/office/drawing/2014/main" id="{7AA4AC61-2046-47C1-BC76-29921405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181" y="2579411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9">
            <a:extLst>
              <a:ext uri="{FF2B5EF4-FFF2-40B4-BE49-F238E27FC236}">
                <a16:creationId xmlns="" xmlns:a16="http://schemas.microsoft.com/office/drawing/2014/main" id="{C0CA7BE1-50EC-4010-8CDC-45F627D0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14" y="210329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10">
            <a:extLst>
              <a:ext uri="{FF2B5EF4-FFF2-40B4-BE49-F238E27FC236}">
                <a16:creationId xmlns="" xmlns:a16="http://schemas.microsoft.com/office/drawing/2014/main" id="{66E5B76E-75BB-4A55-9EFA-B3A546DE6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251" y="2054430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11">
            <a:extLst>
              <a:ext uri="{FF2B5EF4-FFF2-40B4-BE49-F238E27FC236}">
                <a16:creationId xmlns="" xmlns:a16="http://schemas.microsoft.com/office/drawing/2014/main" id="{85DF8325-C0A7-4A35-9E77-856B8E7E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773" y="2456982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">
            <a:extLst>
              <a:ext uri="{FF2B5EF4-FFF2-40B4-BE49-F238E27FC236}">
                <a16:creationId xmlns="" xmlns:a16="http://schemas.microsoft.com/office/drawing/2014/main" id="{154BA016-D762-45FB-84BE-8D3541F2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86" y="3368632"/>
            <a:ext cx="337114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4">
            <a:extLst>
              <a:ext uri="{FF2B5EF4-FFF2-40B4-BE49-F238E27FC236}">
                <a16:creationId xmlns="" xmlns:a16="http://schemas.microsoft.com/office/drawing/2014/main" id="{3F4C9678-F707-46D1-81CE-40894583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07" y="4137972"/>
            <a:ext cx="325285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5">
            <a:extLst>
              <a:ext uri="{FF2B5EF4-FFF2-40B4-BE49-F238E27FC236}">
                <a16:creationId xmlns="" xmlns:a16="http://schemas.microsoft.com/office/drawing/2014/main" id="{3245E5B7-DE07-4525-8CD6-AFD4CF6C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42" y="4687437"/>
            <a:ext cx="331199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6">
            <a:extLst>
              <a:ext uri="{FF2B5EF4-FFF2-40B4-BE49-F238E27FC236}">
                <a16:creationId xmlns="" xmlns:a16="http://schemas.microsoft.com/office/drawing/2014/main" id="{CFD47D64-DEC1-4B71-BFE9-29715268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994" y="4717981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8">
            <a:extLst>
              <a:ext uri="{FF2B5EF4-FFF2-40B4-BE49-F238E27FC236}">
                <a16:creationId xmlns="" xmlns:a16="http://schemas.microsoft.com/office/drawing/2014/main" id="{C06FD2B8-B4E8-412A-AE3F-760CE6FF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01" y="4320324"/>
            <a:ext cx="307542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TextBox 43">
            <a:extLst>
              <a:ext uri="{FF2B5EF4-FFF2-40B4-BE49-F238E27FC236}">
                <a16:creationId xmlns="" xmlns:a16="http://schemas.microsoft.com/office/drawing/2014/main" id="{1368C6D5-A3CA-4323-9A8F-2466A8FB93EC}"/>
              </a:ext>
            </a:extLst>
          </p:cNvPr>
          <p:cNvSpPr txBox="1"/>
          <p:nvPr/>
        </p:nvSpPr>
        <p:spPr>
          <a:xfrm>
            <a:off x="2307904" y="4293096"/>
            <a:ext cx="3273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spc="-150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ㅈ</a:t>
            </a:r>
            <a:endParaRPr lang="en-US" altLang="ko-KR" sz="1600" b="1" spc="-150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0DC88AF7-B37A-4A3A-8781-6763DE17526F}"/>
              </a:ext>
            </a:extLst>
          </p:cNvPr>
          <p:cNvSpPr/>
          <p:nvPr/>
        </p:nvSpPr>
        <p:spPr>
          <a:xfrm>
            <a:off x="65312" y="894492"/>
            <a:ext cx="6918956" cy="805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E7CF995F-95BF-4AB3-9544-3CE63D38D040}"/>
              </a:ext>
            </a:extLst>
          </p:cNvPr>
          <p:cNvGrpSpPr/>
          <p:nvPr/>
        </p:nvGrpSpPr>
        <p:grpSpPr>
          <a:xfrm>
            <a:off x="5805387" y="1379269"/>
            <a:ext cx="1209572" cy="354241"/>
            <a:chOff x="5099273" y="1198285"/>
            <a:chExt cx="1209572" cy="354241"/>
          </a:xfrm>
        </p:grpSpPr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705188AD-C27D-4C73-90A2-CDC142AEA9C7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id="{7DF2A3A1-217C-4812-B76F-4446D58D75D1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921CDDF0-D9A8-412E-8964-F07912185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4F7F0BBB-A4AB-4735-BA44-3676DCBD7CA4}"/>
                </a:ext>
              </a:extLst>
            </p:cNvPr>
            <p:cNvGrpSpPr/>
            <p:nvPr/>
          </p:nvGrpSpPr>
          <p:grpSpPr>
            <a:xfrm>
              <a:off x="5099273" y="1206277"/>
              <a:ext cx="665398" cy="346249"/>
              <a:chOff x="4649899" y="1206277"/>
              <a:chExt cx="665398" cy="346249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="" xmlns:a16="http://schemas.microsoft.com/office/drawing/2014/main" id="{F093106F-347A-428C-833C-F0A14C88CF55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B6CB90BA-7A2A-49A4-863B-C50ADF0540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9899" y="1206277"/>
                <a:ext cx="665398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활동</a:t>
                </a:r>
                <a:endPara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="" xmlns:a16="http://schemas.microsoft.com/office/drawing/2014/main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4052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3-2\app\resource\contents\lesson03\ops\3\images\3_3\3_3_4_03.svg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7" name="직사각형 21">
            <a:extLst>
              <a:ext uri="{FF2B5EF4-FFF2-40B4-BE49-F238E27FC236}">
                <a16:creationId xmlns="" xmlns:a16="http://schemas.microsoft.com/office/drawing/2014/main" id="{ACAD4474-BA6C-4CF6-8B47-52141EF22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>
            <a:extLst>
              <a:ext uri="{FF2B5EF4-FFF2-40B4-BE49-F238E27FC236}">
                <a16:creationId xmlns="" xmlns:a16="http://schemas.microsoft.com/office/drawing/2014/main" id="{FC7D9864-F83C-474D-B259-EAE64FDA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3505F70-1069-42B7-911D-7068DD1C8A8A}"/>
              </a:ext>
            </a:extLst>
          </p:cNvPr>
          <p:cNvSpPr/>
          <p:nvPr/>
        </p:nvSpPr>
        <p:spPr>
          <a:xfrm>
            <a:off x="5436096" y="2173408"/>
            <a:ext cx="1416126" cy="93703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43">
            <a:extLst>
              <a:ext uri="{FF2B5EF4-FFF2-40B4-BE49-F238E27FC236}">
                <a16:creationId xmlns="" xmlns:a16="http://schemas.microsoft.com/office/drawing/2014/main" id="{002B78E5-5CA7-42A5-97BB-F28933B8E973}"/>
              </a:ext>
            </a:extLst>
          </p:cNvPr>
          <p:cNvSpPr txBox="1"/>
          <p:nvPr/>
        </p:nvSpPr>
        <p:spPr>
          <a:xfrm>
            <a:off x="5145444" y="1875323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4" name="직사각형 21">
            <a:extLst>
              <a:ext uri="{FF2B5EF4-FFF2-40B4-BE49-F238E27FC236}">
                <a16:creationId xmlns="" xmlns:a16="http://schemas.microsoft.com/office/drawing/2014/main" id="{B49FC2D2-F7F4-44FA-8940-FA1607847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자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="" xmlns:a16="http://schemas.microsoft.com/office/drawing/2014/main" id="{2CCEE81F-002D-4807-962B-6AE836E39BE8}"/>
              </a:ext>
            </a:extLst>
          </p:cNvPr>
          <p:cNvSpPr/>
          <p:nvPr/>
        </p:nvSpPr>
        <p:spPr>
          <a:xfrm>
            <a:off x="80010" y="3187407"/>
            <a:ext cx="1647190" cy="846232"/>
          </a:xfrm>
          <a:prstGeom prst="wedgeRoundRectCallout">
            <a:avLst>
              <a:gd name="adj1" fmla="val 20208"/>
              <a:gd name="adj2" fmla="val 61386"/>
              <a:gd name="adj3" fmla="val 1666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자를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사용해 </a:t>
            </a:r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볼래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="" xmlns:a16="http://schemas.microsoft.com/office/drawing/2014/main" id="{630FCA7A-4B35-46C5-B865-0E0057632DC8}"/>
              </a:ext>
            </a:extLst>
          </p:cNvPr>
          <p:cNvSpPr/>
          <p:nvPr/>
        </p:nvSpPr>
        <p:spPr>
          <a:xfrm>
            <a:off x="4806945" y="18262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="" xmlns:a16="http://schemas.microsoft.com/office/drawing/2014/main" id="{8EB01167-C8F9-414A-8E82-84C5036CE151}"/>
              </a:ext>
            </a:extLst>
          </p:cNvPr>
          <p:cNvSpPr/>
          <p:nvPr/>
        </p:nvSpPr>
        <p:spPr>
          <a:xfrm>
            <a:off x="5171224" y="22241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="" xmlns:a16="http://schemas.microsoft.com/office/drawing/2014/main" id="{65DF3AE7-D67D-498A-9245-5281AC0626FD}"/>
              </a:ext>
            </a:extLst>
          </p:cNvPr>
          <p:cNvSpPr/>
          <p:nvPr/>
        </p:nvSpPr>
        <p:spPr>
          <a:xfrm>
            <a:off x="6495153" y="52110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4E173EEF-5A4C-49EC-8C02-1129904A2428}"/>
              </a:ext>
            </a:extLst>
          </p:cNvPr>
          <p:cNvGrpSpPr/>
          <p:nvPr/>
        </p:nvGrpSpPr>
        <p:grpSpPr>
          <a:xfrm>
            <a:off x="2706232" y="5265204"/>
            <a:ext cx="1637116" cy="263186"/>
            <a:chOff x="319554" y="1245924"/>
            <a:chExt cx="2636592" cy="423864"/>
          </a:xfrm>
        </p:grpSpPr>
        <p:pic>
          <p:nvPicPr>
            <p:cNvPr id="112" name="Picture 11">
              <a:extLst>
                <a:ext uri="{FF2B5EF4-FFF2-40B4-BE49-F238E27FC236}">
                  <a16:creationId xmlns="" xmlns:a16="http://schemas.microsoft.com/office/drawing/2014/main" id="{B7B333AB-3B50-42AB-AB4F-3DA2C6615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12">
              <a:extLst>
                <a:ext uri="{FF2B5EF4-FFF2-40B4-BE49-F238E27FC236}">
                  <a16:creationId xmlns="" xmlns:a16="http://schemas.microsoft.com/office/drawing/2014/main" id="{37C2A413-8733-4BF1-AFB5-57B1144BE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13">
              <a:extLst>
                <a:ext uri="{FF2B5EF4-FFF2-40B4-BE49-F238E27FC236}">
                  <a16:creationId xmlns="" xmlns:a16="http://schemas.microsoft.com/office/drawing/2014/main" id="{5E2DF55F-13DE-4339-82CD-CB3AC34F6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14">
              <a:extLst>
                <a:ext uri="{FF2B5EF4-FFF2-40B4-BE49-F238E27FC236}">
                  <a16:creationId xmlns="" xmlns:a16="http://schemas.microsoft.com/office/drawing/2014/main" id="{D5002F37-C50C-4ECB-B6C2-F113F2023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FA1B14F9-DCB5-4507-8796-16A38E4F12BB}"/>
              </a:ext>
            </a:extLst>
          </p:cNvPr>
          <p:cNvGrpSpPr/>
          <p:nvPr/>
        </p:nvGrpSpPr>
        <p:grpSpPr>
          <a:xfrm>
            <a:off x="2701117" y="5265204"/>
            <a:ext cx="1654859" cy="269100"/>
            <a:chOff x="290979" y="2009759"/>
            <a:chExt cx="2665167" cy="433388"/>
          </a:xfrm>
        </p:grpSpPr>
        <p:pic>
          <p:nvPicPr>
            <p:cNvPr id="117" name="Picture 15">
              <a:extLst>
                <a:ext uri="{FF2B5EF4-FFF2-40B4-BE49-F238E27FC236}">
                  <a16:creationId xmlns="" xmlns:a16="http://schemas.microsoft.com/office/drawing/2014/main" id="{D2582BAA-8B3F-404C-82EB-574EF3354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3">
              <a:extLst>
                <a:ext uri="{FF2B5EF4-FFF2-40B4-BE49-F238E27FC236}">
                  <a16:creationId xmlns="" xmlns:a16="http://schemas.microsoft.com/office/drawing/2014/main" id="{4722B1FA-759D-4AE5-B3F1-A45469C97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12">
              <a:extLst>
                <a:ext uri="{FF2B5EF4-FFF2-40B4-BE49-F238E27FC236}">
                  <a16:creationId xmlns="" xmlns:a16="http://schemas.microsoft.com/office/drawing/2014/main" id="{00A6F758-5F73-44D5-936E-FC14D8258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16">
              <a:extLst>
                <a:ext uri="{FF2B5EF4-FFF2-40B4-BE49-F238E27FC236}">
                  <a16:creationId xmlns="" xmlns:a16="http://schemas.microsoft.com/office/drawing/2014/main" id="{87FC6EC2-CE77-4577-AB6D-B4C3781C3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6066158-8860-4FEB-9645-E70BA51890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44108" y="2384884"/>
            <a:ext cx="1212426" cy="5145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35EE2CAC-FF2C-46BB-919A-C577233FB492}"/>
              </a:ext>
            </a:extLst>
          </p:cNvPr>
          <p:cNvSpPr txBox="1"/>
          <p:nvPr/>
        </p:nvSpPr>
        <p:spPr>
          <a:xfrm>
            <a:off x="372108" y="970773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 안에 그은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의 선분 중 길이가 가장 긴 선분을 찾아봅시다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2" name="Picture 11">
            <a:extLst>
              <a:ext uri="{FF2B5EF4-FFF2-40B4-BE49-F238E27FC236}">
                <a16:creationId xmlns="" xmlns:a16="http://schemas.microsoft.com/office/drawing/2014/main" id="{E1E44E5B-32F4-494B-AE22-67F41DA5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35" y="100017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3" name="그룹 132"/>
          <p:cNvGrpSpPr/>
          <p:nvPr/>
        </p:nvGrpSpPr>
        <p:grpSpPr>
          <a:xfrm>
            <a:off x="2311471" y="990155"/>
            <a:ext cx="327309" cy="338554"/>
            <a:chOff x="2339752" y="980728"/>
            <a:chExt cx="327309" cy="338554"/>
          </a:xfrm>
        </p:grpSpPr>
        <p:pic>
          <p:nvPicPr>
            <p:cNvPr id="134" name="Picture 8">
              <a:extLst>
                <a:ext uri="{FF2B5EF4-FFF2-40B4-BE49-F238E27FC236}">
                  <a16:creationId xmlns="" xmlns:a16="http://schemas.microsoft.com/office/drawing/2014/main" id="{5CCD5FCD-FD03-45B4-B10D-2C482F56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953" y="1003401"/>
              <a:ext cx="307542" cy="307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5" name="TextBox 43">
              <a:extLst>
                <a:ext uri="{FF2B5EF4-FFF2-40B4-BE49-F238E27FC236}">
                  <a16:creationId xmlns="" xmlns:a16="http://schemas.microsoft.com/office/drawing/2014/main" id="{53C00644-469F-4FE2-A34E-4DCBBDE1C95D}"/>
                </a:ext>
              </a:extLst>
            </p:cNvPr>
            <p:cNvSpPr txBox="1"/>
            <p:nvPr/>
          </p:nvSpPr>
          <p:spPr>
            <a:xfrm>
              <a:off x="2339752" y="980728"/>
              <a:ext cx="3273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spc="-150" dirty="0" err="1">
                  <a:solidFill>
                    <a:schemeClr val="accent6"/>
                  </a:solidFill>
                  <a:latin typeface="맑은 고딕" pitchFamily="50" charset="-127"/>
                  <a:ea typeface="맑은 고딕" pitchFamily="50" charset="-127"/>
                </a:rPr>
                <a:t>ㅈ</a:t>
              </a:r>
              <a:endParaRPr lang="en-US" altLang="ko-KR" sz="16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85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0DC88AF7-B37A-4A3A-8781-6763DE17526F}"/>
              </a:ext>
            </a:extLst>
          </p:cNvPr>
          <p:cNvSpPr/>
          <p:nvPr/>
        </p:nvSpPr>
        <p:spPr>
          <a:xfrm>
            <a:off x="65312" y="894492"/>
            <a:ext cx="6918956" cy="805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="" xmlns:a16="http://schemas.microsoft.com/office/drawing/2014/main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8836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88800" y="194691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길이가 가장 긴 선분의 특징을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7" name="직사각형 21">
            <a:extLst>
              <a:ext uri="{FF2B5EF4-FFF2-40B4-BE49-F238E27FC236}">
                <a16:creationId xmlns="" xmlns:a16="http://schemas.microsoft.com/office/drawing/2014/main" id="{ACAD4474-BA6C-4CF6-8B47-52141EF22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>
            <a:extLst>
              <a:ext uri="{FF2B5EF4-FFF2-40B4-BE49-F238E27FC236}">
                <a16:creationId xmlns="" xmlns:a16="http://schemas.microsoft.com/office/drawing/2014/main" id="{FC7D9864-F83C-474D-B259-EAE64FDA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23CF33E-883E-4D84-82E9-D2D57F2A3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698" y="2338222"/>
            <a:ext cx="2915738" cy="2785624"/>
          </a:xfrm>
          <a:prstGeom prst="rect">
            <a:avLst/>
          </a:prstGeom>
        </p:spPr>
      </p:pic>
      <p:sp>
        <p:nvSpPr>
          <p:cNvPr id="79" name="TextBox 43">
            <a:extLst>
              <a:ext uri="{FF2B5EF4-FFF2-40B4-BE49-F238E27FC236}">
                <a16:creationId xmlns="" xmlns:a16="http://schemas.microsoft.com/office/drawing/2014/main" id="{FB1F82D4-929B-4F16-B8AA-E8B1835258BB}"/>
              </a:ext>
            </a:extLst>
          </p:cNvPr>
          <p:cNvSpPr txBox="1"/>
          <p:nvPr/>
        </p:nvSpPr>
        <p:spPr>
          <a:xfrm>
            <a:off x="3275856" y="3734028"/>
            <a:ext cx="327309" cy="2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8">
            <a:extLst>
              <a:ext uri="{FF2B5EF4-FFF2-40B4-BE49-F238E27FC236}">
                <a16:creationId xmlns="" xmlns:a16="http://schemas.microsoft.com/office/drawing/2014/main" id="{7AA4AC61-2046-47C1-BC76-29921405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2832679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9">
            <a:extLst>
              <a:ext uri="{FF2B5EF4-FFF2-40B4-BE49-F238E27FC236}">
                <a16:creationId xmlns="" xmlns:a16="http://schemas.microsoft.com/office/drawing/2014/main" id="{C0CA7BE1-50EC-4010-8CDC-45F627D0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35" y="235655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0">
            <a:extLst>
              <a:ext uri="{FF2B5EF4-FFF2-40B4-BE49-F238E27FC236}">
                <a16:creationId xmlns="" xmlns:a16="http://schemas.microsoft.com/office/drawing/2014/main" id="{66E5B76E-75BB-4A55-9EFA-B3A546DE6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72" y="2307698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1">
            <a:extLst>
              <a:ext uri="{FF2B5EF4-FFF2-40B4-BE49-F238E27FC236}">
                <a16:creationId xmlns="" xmlns:a16="http://schemas.microsoft.com/office/drawing/2014/main" id="{85DF8325-C0A7-4A35-9E77-856B8E7E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03" y="2710250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3">
            <a:extLst>
              <a:ext uri="{FF2B5EF4-FFF2-40B4-BE49-F238E27FC236}">
                <a16:creationId xmlns="" xmlns:a16="http://schemas.microsoft.com/office/drawing/2014/main" id="{154BA016-D762-45FB-84BE-8D3541F2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885" y="3546575"/>
            <a:ext cx="337114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>
            <a:extLst>
              <a:ext uri="{FF2B5EF4-FFF2-40B4-BE49-F238E27FC236}">
                <a16:creationId xmlns="" xmlns:a16="http://schemas.microsoft.com/office/drawing/2014/main" id="{3F4C9678-F707-46D1-81CE-40894583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06" y="4238084"/>
            <a:ext cx="325285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5">
            <a:extLst>
              <a:ext uri="{FF2B5EF4-FFF2-40B4-BE49-F238E27FC236}">
                <a16:creationId xmlns="" xmlns:a16="http://schemas.microsoft.com/office/drawing/2014/main" id="{3245E5B7-DE07-4525-8CD6-AFD4CF6C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450" y="4761148"/>
            <a:ext cx="331199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6">
            <a:extLst>
              <a:ext uri="{FF2B5EF4-FFF2-40B4-BE49-F238E27FC236}">
                <a16:creationId xmlns="" xmlns:a16="http://schemas.microsoft.com/office/drawing/2014/main" id="{CFD47D64-DEC1-4B71-BFE9-29715268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02" y="4808325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8">
            <a:extLst>
              <a:ext uri="{FF2B5EF4-FFF2-40B4-BE49-F238E27FC236}">
                <a16:creationId xmlns="" xmlns:a16="http://schemas.microsoft.com/office/drawing/2014/main" id="{C06FD2B8-B4E8-412A-AE3F-760CE6FF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80" y="4410596"/>
            <a:ext cx="307542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43">
            <a:extLst>
              <a:ext uri="{FF2B5EF4-FFF2-40B4-BE49-F238E27FC236}">
                <a16:creationId xmlns="" xmlns:a16="http://schemas.microsoft.com/office/drawing/2014/main" id="{1368C6D5-A3CA-4323-9A8F-2466A8FB93EC}"/>
              </a:ext>
            </a:extLst>
          </p:cNvPr>
          <p:cNvSpPr txBox="1"/>
          <p:nvPr/>
        </p:nvSpPr>
        <p:spPr>
          <a:xfrm>
            <a:off x="2336479" y="4382100"/>
            <a:ext cx="3273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b="1" spc="-150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ㅈ</a:t>
            </a:r>
            <a:endParaRPr lang="en-US" altLang="ko-KR" sz="1600" b="1" spc="-150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21">
            <a:extLst>
              <a:ext uri="{FF2B5EF4-FFF2-40B4-BE49-F238E27FC236}">
                <a16:creationId xmlns="" xmlns:a16="http://schemas.microsoft.com/office/drawing/2014/main" id="{B49FC2D2-F7F4-44FA-8940-FA1607847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안에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 시 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4CAC45A-702C-4AF7-A319-32EBD0377F51}"/>
              </a:ext>
            </a:extLst>
          </p:cNvPr>
          <p:cNvSpPr txBox="1"/>
          <p:nvPr/>
        </p:nvSpPr>
        <p:spPr>
          <a:xfrm>
            <a:off x="372108" y="970773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 안에 그은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의 선분 중 길이가 가장 긴 선분을 찾아봅시다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98326473-5653-4934-9995-340912418622}"/>
              </a:ext>
            </a:extLst>
          </p:cNvPr>
          <p:cNvGrpSpPr/>
          <p:nvPr/>
        </p:nvGrpSpPr>
        <p:grpSpPr>
          <a:xfrm>
            <a:off x="2154533" y="5095946"/>
            <a:ext cx="2891632" cy="483886"/>
            <a:chOff x="2154533" y="4841260"/>
            <a:chExt cx="2891632" cy="483886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F1FCBB89-5C9C-41B3-8405-C8333493680C}"/>
                </a:ext>
              </a:extLst>
            </p:cNvPr>
            <p:cNvSpPr/>
            <p:nvPr/>
          </p:nvSpPr>
          <p:spPr bwMode="auto">
            <a:xfrm>
              <a:off x="2154533" y="4940425"/>
              <a:ext cx="2754965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     원의 중심을 지납니다</a:t>
              </a: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4">
              <a:extLst>
                <a:ext uri="{FF2B5EF4-FFF2-40B4-BE49-F238E27FC236}">
                  <a16:creationId xmlns="" xmlns:a16="http://schemas.microsoft.com/office/drawing/2014/main" id="{09677EBF-FDB5-451C-BA00-76755F7C0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442" y="4841260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2">
            <a:extLst>
              <a:ext uri="{FF2B5EF4-FFF2-40B4-BE49-F238E27FC236}">
                <a16:creationId xmlns="" xmlns:a16="http://schemas.microsoft.com/office/drawing/2014/main" id="{AE9945AD-9371-4475-BA82-2540399B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990" y="5268855"/>
            <a:ext cx="285461" cy="2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FA33961F-E908-40BD-8D45-B06A1C9BEE3D}"/>
              </a:ext>
            </a:extLst>
          </p:cNvPr>
          <p:cNvGrpSpPr/>
          <p:nvPr/>
        </p:nvGrpSpPr>
        <p:grpSpPr>
          <a:xfrm>
            <a:off x="5868144" y="1379269"/>
            <a:ext cx="1138309" cy="321539"/>
            <a:chOff x="4810496" y="1198285"/>
            <a:chExt cx="1138309" cy="321539"/>
          </a:xfrm>
        </p:grpSpPr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4A07FA91-6C80-449A-8116-7634492D3102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E171C726-7743-4E21-B4AE-00A067B19867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C79A4E21-345C-4B98-AB53-03871869B2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88AF2BC-53C2-484D-B2EB-B2B4F50C1A71}"/>
                </a:ext>
              </a:extLst>
            </p:cNvPr>
            <p:cNvGrpSpPr/>
            <p:nvPr/>
          </p:nvGrpSpPr>
          <p:grpSpPr>
            <a:xfrm>
              <a:off x="4810496" y="1206277"/>
              <a:ext cx="706261" cy="313547"/>
              <a:chOff x="4721162" y="1206277"/>
              <a:chExt cx="706261" cy="31354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CBA3AF1-7725-4A58-B55F-6F33CE60A848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76575B13-FC0A-467B-9534-8E99EEAF5C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2025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활동</a:t>
                </a:r>
                <a:endPara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pic>
        <p:nvPicPr>
          <p:cNvPr id="51" name="Picture 11">
            <a:extLst>
              <a:ext uri="{FF2B5EF4-FFF2-40B4-BE49-F238E27FC236}">
                <a16:creationId xmlns="" xmlns:a16="http://schemas.microsoft.com/office/drawing/2014/main" id="{E1E44E5B-32F4-494B-AE22-67F41DA5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35" y="100017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2311471" y="990155"/>
            <a:ext cx="327309" cy="338554"/>
            <a:chOff x="2339752" y="980728"/>
            <a:chExt cx="327309" cy="338554"/>
          </a:xfrm>
        </p:grpSpPr>
        <p:pic>
          <p:nvPicPr>
            <p:cNvPr id="68" name="Picture 8">
              <a:extLst>
                <a:ext uri="{FF2B5EF4-FFF2-40B4-BE49-F238E27FC236}">
                  <a16:creationId xmlns="" xmlns:a16="http://schemas.microsoft.com/office/drawing/2014/main" id="{5CCD5FCD-FD03-45B4-B10D-2C482F56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953" y="1003401"/>
              <a:ext cx="307542" cy="307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Box 43">
              <a:extLst>
                <a:ext uri="{FF2B5EF4-FFF2-40B4-BE49-F238E27FC236}">
                  <a16:creationId xmlns="" xmlns:a16="http://schemas.microsoft.com/office/drawing/2014/main" id="{53C00644-469F-4FE2-A34E-4DCBBDE1C95D}"/>
                </a:ext>
              </a:extLst>
            </p:cNvPr>
            <p:cNvSpPr txBox="1"/>
            <p:nvPr/>
          </p:nvSpPr>
          <p:spPr>
            <a:xfrm>
              <a:off x="2339752" y="980728"/>
              <a:ext cx="3273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spc="-150" dirty="0" err="1">
                  <a:solidFill>
                    <a:schemeClr val="accent6"/>
                  </a:solidFill>
                  <a:latin typeface="맑은 고딕" pitchFamily="50" charset="-127"/>
                  <a:ea typeface="맑은 고딕" pitchFamily="50" charset="-127"/>
                </a:rPr>
                <a:t>ㅈ</a:t>
              </a:r>
              <a:endParaRPr lang="en-US" altLang="ko-KR" sz="16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6F5A91DA-F6F2-41CC-B318-82E26CB5E542}"/>
              </a:ext>
            </a:extLst>
          </p:cNvPr>
          <p:cNvSpPr/>
          <p:nvPr/>
        </p:nvSpPr>
        <p:spPr>
          <a:xfrm>
            <a:off x="1957177" y="51238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="" xmlns:a16="http://schemas.microsoft.com/office/drawing/2014/main" id="{6F5A91DA-F6F2-41CC-B318-82E26CB5E542}"/>
              </a:ext>
            </a:extLst>
          </p:cNvPr>
          <p:cNvSpPr/>
          <p:nvPr/>
        </p:nvSpPr>
        <p:spPr>
          <a:xfrm>
            <a:off x="5808220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80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E12BC16-794B-43DB-9413-769BBBAA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66453"/>
            <a:ext cx="6870023" cy="274672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지름과 반지름 사이의 관계를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">
            <a:extLst>
              <a:ext uri="{FF2B5EF4-FFF2-40B4-BE49-F238E27FC236}">
                <a16:creationId xmlns="" xmlns:a16="http://schemas.microsoft.com/office/drawing/2014/main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55EB768-A9C2-41AB-A0EC-0963161E24F6}"/>
              </a:ext>
            </a:extLst>
          </p:cNvPr>
          <p:cNvSpPr/>
          <p:nvPr/>
        </p:nvSpPr>
        <p:spPr>
          <a:xfrm>
            <a:off x="650949" y="22388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다에 각각 지름과 반지름을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그어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="" xmlns:a16="http://schemas.microsoft.com/office/drawing/2014/main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4" name="직사각형 21">
            <a:extLst>
              <a:ext uri="{FF2B5EF4-FFF2-40B4-BE49-F238E27FC236}">
                <a16:creationId xmlns="" xmlns:a16="http://schemas.microsoft.com/office/drawing/2014/main" id="{709B1A6D-5DDB-4379-9E70-8C740754C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약물은 처음에는 보이지않다가 답과 함께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각 도형에서 빨간 선과 파란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5728C51B-0B5C-4A83-AC82-3788FBDAD451}"/>
              </a:ext>
            </a:extLst>
          </p:cNvPr>
          <p:cNvGrpSpPr/>
          <p:nvPr/>
        </p:nvGrpSpPr>
        <p:grpSpPr>
          <a:xfrm>
            <a:off x="5334214" y="1302898"/>
            <a:ext cx="1764196" cy="325902"/>
            <a:chOff x="5148064" y="1193922"/>
            <a:chExt cx="1764196" cy="325902"/>
          </a:xfrm>
        </p:grpSpPr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07F3A241-83F8-434C-855E-EE3BF52E0CBD}"/>
                </a:ext>
              </a:extLst>
            </p:cNvPr>
            <p:cNvGrpSpPr/>
            <p:nvPr/>
          </p:nvGrpSpPr>
          <p:grpSpPr>
            <a:xfrm>
              <a:off x="6246862" y="1193922"/>
              <a:ext cx="665398" cy="315483"/>
              <a:chOff x="5796136" y="1193922"/>
              <a:chExt cx="665398" cy="315483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="" xmlns:a16="http://schemas.microsoft.com/office/drawing/2014/main" id="{A218FDF0-CAC1-46D3-AE17-F53ED6E5F8CC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id="{EA234E84-EFFB-438E-8FA4-2BE0895BEE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811710C4-8B4C-41FF-A4D1-84A7E76DDDC1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="" xmlns:a16="http://schemas.microsoft.com/office/drawing/2014/main" id="{4A493EA8-362E-43CA-9644-90BC0CC03314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id="{B5A13548-0F91-43BF-81D7-1D6ED53FF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="" xmlns:a16="http://schemas.microsoft.com/office/drawing/2014/main" id="{068EA511-1AA9-45CE-A600-0FF950E90616}"/>
                </a:ext>
              </a:extLst>
            </p:cNvPr>
            <p:cNvGrpSpPr/>
            <p:nvPr/>
          </p:nvGrpSpPr>
          <p:grpSpPr>
            <a:xfrm>
              <a:off x="5148064" y="1206277"/>
              <a:ext cx="665398" cy="313547"/>
              <a:chOff x="4698690" y="1206277"/>
              <a:chExt cx="665398" cy="313547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65FB42AB-E549-4933-97DE-0DD80A3FF912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FB70ABF1-AE3A-48B7-BB09-20B7F7D088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0ECF9972-1D6C-41D7-BEA4-693C50495CAB}"/>
              </a:ext>
            </a:extLst>
          </p:cNvPr>
          <p:cNvSpPr/>
          <p:nvPr/>
        </p:nvSpPr>
        <p:spPr>
          <a:xfrm>
            <a:off x="5053584" y="1336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6">
            <a:extLst>
              <a:ext uri="{FF2B5EF4-FFF2-40B4-BE49-F238E27FC236}">
                <a16:creationId xmlns="" xmlns:a16="http://schemas.microsoft.com/office/drawing/2014/main" id="{1AC68ABC-95CC-4190-9BA2-26CF525F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F30BF97-AD41-4216-ADBB-657090888411}"/>
              </a:ext>
            </a:extLst>
          </p:cNvPr>
          <p:cNvCxnSpPr/>
          <p:nvPr/>
        </p:nvCxnSpPr>
        <p:spPr bwMode="auto">
          <a:xfrm>
            <a:off x="4172474" y="3643810"/>
            <a:ext cx="2593237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2">
            <a:extLst>
              <a:ext uri="{FF2B5EF4-FFF2-40B4-BE49-F238E27FC236}">
                <a16:creationId xmlns="" xmlns:a16="http://schemas.microsoft.com/office/drawing/2014/main" id="{50520DB7-AA65-483D-8184-C45C9FF5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1" y="282551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>
            <a:extLst>
              <a:ext uri="{FF2B5EF4-FFF2-40B4-BE49-F238E27FC236}">
                <a16:creationId xmlns="" xmlns:a16="http://schemas.microsoft.com/office/drawing/2014/main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="" xmlns:a16="http://schemas.microsoft.com/office/drawing/2014/main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="" xmlns:a16="http://schemas.microsoft.com/office/drawing/2014/main" id="{5F8EE737-F634-4C0A-9419-7C76F431E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90" y="238488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="" xmlns:a16="http://schemas.microsoft.com/office/drawing/2014/main" id="{D5573F3C-FAC6-4E79-994E-45C76B27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107" y="2193541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78D6B023-3C17-42A1-886E-C7C9F9328F7F}"/>
              </a:ext>
            </a:extLst>
          </p:cNvPr>
          <p:cNvCxnSpPr/>
          <p:nvPr/>
        </p:nvCxnSpPr>
        <p:spPr bwMode="auto">
          <a:xfrm>
            <a:off x="1835696" y="3643810"/>
            <a:ext cx="1706818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03906F28-AE83-4B7B-99FC-8F749976DB4E}"/>
              </a:ext>
            </a:extLst>
          </p:cNvPr>
          <p:cNvCxnSpPr/>
          <p:nvPr/>
        </p:nvCxnSpPr>
        <p:spPr bwMode="auto">
          <a:xfrm>
            <a:off x="389043" y="3643810"/>
            <a:ext cx="870589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8788DA23-46A2-4FB7-ABE6-D724BF221C1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7109" y="3212976"/>
            <a:ext cx="6741" cy="445153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="" xmlns:a16="http://schemas.microsoft.com/office/drawing/2014/main" id="{2E61CFFC-8769-4605-8EEE-5AC1E31D4D69}"/>
              </a:ext>
            </a:extLst>
          </p:cNvPr>
          <p:cNvCxnSpPr>
            <a:cxnSpLocks/>
          </p:cNvCxnSpPr>
          <p:nvPr/>
        </p:nvCxnSpPr>
        <p:spPr bwMode="auto">
          <a:xfrm flipV="1">
            <a:off x="2683526" y="2788516"/>
            <a:ext cx="0" cy="85989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C59322EA-D174-409D-96A5-D4B52AEBD656}"/>
              </a:ext>
            </a:extLst>
          </p:cNvPr>
          <p:cNvCxnSpPr>
            <a:cxnSpLocks/>
          </p:cNvCxnSpPr>
          <p:nvPr/>
        </p:nvCxnSpPr>
        <p:spPr bwMode="auto">
          <a:xfrm flipV="1">
            <a:off x="5481437" y="2384884"/>
            <a:ext cx="6741" cy="127007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TextBox 43">
            <a:extLst>
              <a:ext uri="{FF2B5EF4-FFF2-40B4-BE49-F238E27FC236}">
                <a16:creationId xmlns="" xmlns:a16="http://schemas.microsoft.com/office/drawing/2014/main" id="{49A55C66-DE10-4C1A-95D9-E02D68D501B3}"/>
              </a:ext>
            </a:extLst>
          </p:cNvPr>
          <p:cNvSpPr txBox="1"/>
          <p:nvPr/>
        </p:nvSpPr>
        <p:spPr>
          <a:xfrm>
            <a:off x="723175" y="3671503"/>
            <a:ext cx="343675" cy="29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43">
            <a:extLst>
              <a:ext uri="{FF2B5EF4-FFF2-40B4-BE49-F238E27FC236}">
                <a16:creationId xmlns="" xmlns:a16="http://schemas.microsoft.com/office/drawing/2014/main" id="{B2D74F72-102E-4501-A724-9E20D3992399}"/>
              </a:ext>
            </a:extLst>
          </p:cNvPr>
          <p:cNvSpPr txBox="1"/>
          <p:nvPr/>
        </p:nvSpPr>
        <p:spPr>
          <a:xfrm>
            <a:off x="116281" y="3035096"/>
            <a:ext cx="327309" cy="384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43">
            <a:extLst>
              <a:ext uri="{FF2B5EF4-FFF2-40B4-BE49-F238E27FC236}">
                <a16:creationId xmlns="" xmlns:a16="http://schemas.microsoft.com/office/drawing/2014/main" id="{55695C12-598A-44EC-BF83-7BF412446D32}"/>
              </a:ext>
            </a:extLst>
          </p:cNvPr>
          <p:cNvSpPr txBox="1"/>
          <p:nvPr/>
        </p:nvSpPr>
        <p:spPr>
          <a:xfrm>
            <a:off x="1727200" y="2588567"/>
            <a:ext cx="396528" cy="384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43">
            <a:extLst>
              <a:ext uri="{FF2B5EF4-FFF2-40B4-BE49-F238E27FC236}">
                <a16:creationId xmlns="" xmlns:a16="http://schemas.microsoft.com/office/drawing/2014/main" id="{8A26FAFB-FD0F-4C52-A821-86517772D26F}"/>
              </a:ext>
            </a:extLst>
          </p:cNvPr>
          <p:cNvSpPr txBox="1"/>
          <p:nvPr/>
        </p:nvSpPr>
        <p:spPr>
          <a:xfrm>
            <a:off x="3920057" y="2489565"/>
            <a:ext cx="327309" cy="384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87989" y="3925269"/>
            <a:ext cx="323671" cy="3678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372872" y="4185084"/>
            <a:ext cx="323671" cy="3678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314956" y="4267831"/>
            <a:ext cx="323671" cy="3678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641" y="4552911"/>
            <a:ext cx="323671" cy="3678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43">
            <a:extLst>
              <a:ext uri="{FF2B5EF4-FFF2-40B4-BE49-F238E27FC236}">
                <a16:creationId xmlns="" xmlns:a16="http://schemas.microsoft.com/office/drawing/2014/main" id="{49A55C66-DE10-4C1A-95D9-E02D68D501B3}"/>
              </a:ext>
            </a:extLst>
          </p:cNvPr>
          <p:cNvSpPr txBox="1"/>
          <p:nvPr/>
        </p:nvSpPr>
        <p:spPr>
          <a:xfrm>
            <a:off x="2579570" y="3671503"/>
            <a:ext cx="343675" cy="29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43">
            <a:extLst>
              <a:ext uri="{FF2B5EF4-FFF2-40B4-BE49-F238E27FC236}">
                <a16:creationId xmlns="" xmlns:a16="http://schemas.microsoft.com/office/drawing/2014/main" id="{49A55C66-DE10-4C1A-95D9-E02D68D501B3}"/>
              </a:ext>
            </a:extLst>
          </p:cNvPr>
          <p:cNvSpPr txBox="1"/>
          <p:nvPr/>
        </p:nvSpPr>
        <p:spPr>
          <a:xfrm>
            <a:off x="5370928" y="3671503"/>
            <a:ext cx="343675" cy="29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680ADB7C-D968-413E-801F-80865D717E7C}"/>
              </a:ext>
            </a:extLst>
          </p:cNvPr>
          <p:cNvSpPr/>
          <p:nvPr/>
        </p:nvSpPr>
        <p:spPr>
          <a:xfrm>
            <a:off x="2426546" y="23909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680ADB7C-D968-413E-801F-80865D717E7C}"/>
              </a:ext>
            </a:extLst>
          </p:cNvPr>
          <p:cNvSpPr/>
          <p:nvPr/>
        </p:nvSpPr>
        <p:spPr>
          <a:xfrm>
            <a:off x="4543047" y="22569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EF66547-BD6E-477F-B8B9-A0A3E9511279}"/>
              </a:ext>
            </a:extLst>
          </p:cNvPr>
          <p:cNvSpPr/>
          <p:nvPr/>
        </p:nvSpPr>
        <p:spPr>
          <a:xfrm>
            <a:off x="5581422" y="52271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3394417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680ADB7C-D968-413E-801F-80865D717E7C}"/>
              </a:ext>
            </a:extLst>
          </p:cNvPr>
          <p:cNvSpPr/>
          <p:nvPr/>
        </p:nvSpPr>
        <p:spPr>
          <a:xfrm>
            <a:off x="1066850" y="32945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680ADB7C-D968-413E-801F-80865D717E7C}"/>
              </a:ext>
            </a:extLst>
          </p:cNvPr>
          <p:cNvSpPr/>
          <p:nvPr/>
        </p:nvSpPr>
        <p:spPr>
          <a:xfrm>
            <a:off x="765574" y="28983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84" y="3324392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>
            <a:extLst>
              <a:ext uri="{FF2B5EF4-FFF2-40B4-BE49-F238E27FC236}">
                <a16:creationId xmlns="" xmlns:a16="http://schemas.microsoft.com/office/drawing/2014/main" id="{680ADB7C-D968-413E-801F-80865D717E7C}"/>
              </a:ext>
            </a:extLst>
          </p:cNvPr>
          <p:cNvSpPr/>
          <p:nvPr/>
        </p:nvSpPr>
        <p:spPr>
          <a:xfrm>
            <a:off x="2923245" y="31615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768" y="3329623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타원 95">
            <a:extLst>
              <a:ext uri="{FF2B5EF4-FFF2-40B4-BE49-F238E27FC236}">
                <a16:creationId xmlns="" xmlns:a16="http://schemas.microsoft.com/office/drawing/2014/main" id="{680ADB7C-D968-413E-801F-80865D717E7C}"/>
              </a:ext>
            </a:extLst>
          </p:cNvPr>
          <p:cNvSpPr/>
          <p:nvPr/>
        </p:nvSpPr>
        <p:spPr>
          <a:xfrm>
            <a:off x="5726429" y="31667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0437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3-2\app\resource\contents\lesson03\ops\3\images\3_3\3_3_5_01.svg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2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표 93">
            <a:extLst>
              <a:ext uri="{FF2B5EF4-FFF2-40B4-BE49-F238E27FC236}">
                <a16:creationId xmlns="" xmlns:a16="http://schemas.microsoft.com/office/drawing/2014/main" id="{DC6D9B9B-9CEC-41F0-B8ED-4D7B7C6BF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54372"/>
              </p:ext>
            </p:extLst>
          </p:nvPr>
        </p:nvGraphicFramePr>
        <p:xfrm>
          <a:off x="402913" y="3099000"/>
          <a:ext cx="6096000" cy="1095390"/>
        </p:xfrm>
        <a:graphic>
          <a:graphicData uri="http://schemas.openxmlformats.org/drawingml/2006/table">
            <a:tbl>
              <a:tblPr firstRow="1" bandRow="1">
                <a:solidFill>
                  <a:srgbClr val="AE7C65"/>
                </a:solidFill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1791625557"/>
                    </a:ext>
                  </a:extLst>
                </a:gridCol>
              </a:tblGrid>
              <a:tr h="31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지름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9B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반지름</a:t>
                      </a: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9B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7785" marB="37785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지름과 반지름 사이의 관계를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">
            <a:extLst>
              <a:ext uri="{FF2B5EF4-FFF2-40B4-BE49-F238E27FC236}">
                <a16:creationId xmlns="" xmlns:a16="http://schemas.microsoft.com/office/drawing/2014/main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55EB768-A9C2-41AB-A0EC-0963161E24F6}"/>
              </a:ext>
            </a:extLst>
          </p:cNvPr>
          <p:cNvSpPr/>
          <p:nvPr/>
        </p:nvSpPr>
        <p:spPr>
          <a:xfrm>
            <a:off x="160401" y="29502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지름과 반지름은 각각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="" xmlns:a16="http://schemas.microsoft.com/office/drawing/2014/main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="" xmlns:a16="http://schemas.microsoft.com/office/drawing/2014/main" id="{1AC68ABC-95CC-4190-9BA2-26CF525F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>
            <a:extLst>
              <a:ext uri="{FF2B5EF4-FFF2-40B4-BE49-F238E27FC236}">
                <a16:creationId xmlns="" xmlns:a16="http://schemas.microsoft.com/office/drawing/2014/main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="" xmlns:a16="http://schemas.microsoft.com/office/drawing/2014/main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292E30C4-FA84-4D08-B733-31EB7E2A5FBB}"/>
              </a:ext>
            </a:extLst>
          </p:cNvPr>
          <p:cNvGrpSpPr/>
          <p:nvPr/>
        </p:nvGrpSpPr>
        <p:grpSpPr>
          <a:xfrm>
            <a:off x="5338132" y="1302898"/>
            <a:ext cx="1764196" cy="325902"/>
            <a:chOff x="4788024" y="1193922"/>
            <a:chExt cx="1764196" cy="325902"/>
          </a:xfrm>
        </p:grpSpPr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8F1BC39F-E273-422F-8436-7B12FD473F90}"/>
                </a:ext>
              </a:extLst>
            </p:cNvPr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="" xmlns:a16="http://schemas.microsoft.com/office/drawing/2014/main" id="{CC597855-4ECC-453A-99D2-191AE1C89CAE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="" xmlns:a16="http://schemas.microsoft.com/office/drawing/2014/main" id="{789C964F-62C0-44D7-A325-96697F450D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="" xmlns:a16="http://schemas.microsoft.com/office/drawing/2014/main" id="{DBEBDBCF-0646-4B80-A710-799074424B6C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77A36CE1-1420-4643-978B-B203102DFF29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id="{BE12D908-31EB-4858-8873-302BB75396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A279A45F-1AEF-4C2A-99EC-75E69254665B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DD4B1FDA-A05E-4D9E-B98B-7D851CD2DE12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EA93D71C-F358-48F4-A0C4-3D4E1D26A5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A368B224-F58F-495C-9D2F-30EB4433F25A}"/>
              </a:ext>
            </a:extLst>
          </p:cNvPr>
          <p:cNvSpPr/>
          <p:nvPr/>
        </p:nvSpPr>
        <p:spPr bwMode="auto">
          <a:xfrm>
            <a:off x="2339752" y="3432323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42EAE847-3A9D-4806-B4A5-C099B7831FB8}"/>
              </a:ext>
            </a:extLst>
          </p:cNvPr>
          <p:cNvSpPr/>
          <p:nvPr/>
        </p:nvSpPr>
        <p:spPr bwMode="auto">
          <a:xfrm>
            <a:off x="2339752" y="3813357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2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A3F2EC67-7DDC-41E0-9FF9-BBC4D64AB291}"/>
              </a:ext>
            </a:extLst>
          </p:cNvPr>
          <p:cNvSpPr/>
          <p:nvPr/>
        </p:nvSpPr>
        <p:spPr bwMode="auto">
          <a:xfrm>
            <a:off x="3874203" y="3432323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2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EE382A9A-3064-4CE0-BFF7-065E24FF2A22}"/>
              </a:ext>
            </a:extLst>
          </p:cNvPr>
          <p:cNvSpPr/>
          <p:nvPr/>
        </p:nvSpPr>
        <p:spPr bwMode="auto">
          <a:xfrm>
            <a:off x="3874203" y="3813357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4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D96F5D21-9200-402F-AE88-ECFCC670C4F9}"/>
              </a:ext>
            </a:extLst>
          </p:cNvPr>
          <p:cNvSpPr/>
          <p:nvPr/>
        </p:nvSpPr>
        <p:spPr bwMode="auto">
          <a:xfrm>
            <a:off x="5386371" y="3432323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3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9918DA4F-6A81-42ED-ABDA-478F23CE7718}"/>
              </a:ext>
            </a:extLst>
          </p:cNvPr>
          <p:cNvSpPr/>
          <p:nvPr/>
        </p:nvSpPr>
        <p:spPr bwMode="auto">
          <a:xfrm>
            <a:off x="5386371" y="3813357"/>
            <a:ext cx="877817" cy="384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6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21">
            <a:extLst>
              <a:ext uri="{FF2B5EF4-FFF2-40B4-BE49-F238E27FC236}">
                <a16:creationId xmlns="" xmlns:a16="http://schemas.microsoft.com/office/drawing/2014/main" id="{E398BD80-160F-4C2E-BCF0-58408204E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그림 보기 클릭 시 확대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97" y="1866336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323" y="3432323"/>
            <a:ext cx="360000" cy="355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223" y="3432323"/>
            <a:ext cx="360000" cy="355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913" y="3432323"/>
            <a:ext cx="360000" cy="355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195" y="3787323"/>
            <a:ext cx="360000" cy="355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095" y="3787323"/>
            <a:ext cx="360000" cy="355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785" y="3787323"/>
            <a:ext cx="360000" cy="35500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EF66547-BD6E-477F-B8B9-A0A3E9511279}"/>
              </a:ext>
            </a:extLst>
          </p:cNvPr>
          <p:cNvSpPr/>
          <p:nvPr/>
        </p:nvSpPr>
        <p:spPr>
          <a:xfrm>
            <a:off x="6651726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DEF66547-BD6E-477F-B8B9-A0A3E9511279}"/>
              </a:ext>
            </a:extLst>
          </p:cNvPr>
          <p:cNvSpPr/>
          <p:nvPr/>
        </p:nvSpPr>
        <p:spPr>
          <a:xfrm>
            <a:off x="4933954" y="17603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TextBox 7">
            <a:extLst>
              <a:ext uri="{FF2B5EF4-FFF2-40B4-BE49-F238E27FC236}">
                <a16:creationId xmlns="" xmlns:a16="http://schemas.microsoft.com/office/drawing/2014/main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="" xmlns:a16="http://schemas.microsoft.com/office/drawing/2014/main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4" name="직사각형 21">
            <a:extLst>
              <a:ext uri="{FF2B5EF4-FFF2-40B4-BE49-F238E27FC236}">
                <a16:creationId xmlns="" xmlns:a16="http://schemas.microsoft.com/office/drawing/2014/main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="" xmlns:a16="http://schemas.microsoft.com/office/drawing/2014/main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0338" y="711746"/>
            <a:ext cx="6923978" cy="5101015"/>
            <a:chOff x="60290" y="656692"/>
            <a:chExt cx="6923978" cy="5101015"/>
          </a:xfrm>
        </p:grpSpPr>
        <p:sp>
          <p:nvSpPr>
            <p:cNvPr id="56" name="직사각형 55"/>
            <p:cNvSpPr/>
            <p:nvPr/>
          </p:nvSpPr>
          <p:spPr>
            <a:xfrm>
              <a:off x="60290" y="656692"/>
              <a:ext cx="6913266" cy="510101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308" y="658845"/>
              <a:ext cx="437960" cy="432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77894" y="2557607"/>
            <a:ext cx="5662831" cy="2277708"/>
            <a:chOff x="852136" y="2663460"/>
            <a:chExt cx="4625381" cy="1860424"/>
          </a:xfrm>
        </p:grpSpPr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5B12790E-0459-4549-8640-90CF4780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696" y="2720029"/>
              <a:ext cx="4565821" cy="1803855"/>
            </a:xfrm>
            <a:prstGeom prst="rect">
              <a:avLst/>
            </a:prstGeom>
          </p:spPr>
        </p:pic>
        <p:sp>
          <p:nvSpPr>
            <p:cNvPr id="66" name="TextBox 43">
              <a:extLst>
                <a:ext uri="{FF2B5EF4-FFF2-40B4-BE49-F238E27FC236}">
                  <a16:creationId xmlns="" xmlns:a16="http://schemas.microsoft.com/office/drawing/2014/main" id="{49A55C66-DE10-4C1A-95D9-E02D68D501B3}"/>
                </a:ext>
              </a:extLst>
            </p:cNvPr>
            <p:cNvSpPr txBox="1"/>
            <p:nvPr/>
          </p:nvSpPr>
          <p:spPr>
            <a:xfrm>
              <a:off x="1256381" y="3641809"/>
              <a:ext cx="327309" cy="179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TextBox 43">
              <a:extLst>
                <a:ext uri="{FF2B5EF4-FFF2-40B4-BE49-F238E27FC236}">
                  <a16:creationId xmlns="" xmlns:a16="http://schemas.microsoft.com/office/drawing/2014/main" id="{DF49EE45-41E1-40D0-90B1-BE10F9DA9092}"/>
                </a:ext>
              </a:extLst>
            </p:cNvPr>
            <p:cNvSpPr txBox="1"/>
            <p:nvPr/>
          </p:nvSpPr>
          <p:spPr>
            <a:xfrm>
              <a:off x="2429222" y="3637161"/>
              <a:ext cx="327309" cy="238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9" name="TextBox 43">
              <a:extLst>
                <a:ext uri="{FF2B5EF4-FFF2-40B4-BE49-F238E27FC236}">
                  <a16:creationId xmlns="" xmlns:a16="http://schemas.microsoft.com/office/drawing/2014/main" id="{6B71506B-D379-4CA9-9799-3CFDD298FF6F}"/>
                </a:ext>
              </a:extLst>
            </p:cNvPr>
            <p:cNvSpPr txBox="1"/>
            <p:nvPr/>
          </p:nvSpPr>
          <p:spPr>
            <a:xfrm>
              <a:off x="4310350" y="3663996"/>
              <a:ext cx="327309" cy="238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43">
              <a:extLst>
                <a:ext uri="{FF2B5EF4-FFF2-40B4-BE49-F238E27FC236}">
                  <a16:creationId xmlns="" xmlns:a16="http://schemas.microsoft.com/office/drawing/2014/main" id="{B2D74F72-102E-4501-A724-9E20D3992399}"/>
                </a:ext>
              </a:extLst>
            </p:cNvPr>
            <p:cNvSpPr txBox="1"/>
            <p:nvPr/>
          </p:nvSpPr>
          <p:spPr>
            <a:xfrm>
              <a:off x="852136" y="3075077"/>
              <a:ext cx="327309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가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43">
              <a:extLst>
                <a:ext uri="{FF2B5EF4-FFF2-40B4-BE49-F238E27FC236}">
                  <a16:creationId xmlns="" xmlns:a16="http://schemas.microsoft.com/office/drawing/2014/main" id="{55695C12-598A-44EC-BF83-7BF412446D32}"/>
                </a:ext>
              </a:extLst>
            </p:cNvPr>
            <p:cNvSpPr txBox="1"/>
            <p:nvPr/>
          </p:nvSpPr>
          <p:spPr>
            <a:xfrm>
              <a:off x="1905697" y="2904684"/>
              <a:ext cx="356111" cy="314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나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43">
              <a:extLst>
                <a:ext uri="{FF2B5EF4-FFF2-40B4-BE49-F238E27FC236}">
                  <a16:creationId xmlns="" xmlns:a16="http://schemas.microsoft.com/office/drawing/2014/main" id="{8A26FAFB-FD0F-4C52-A821-86517772D26F}"/>
                </a:ext>
              </a:extLst>
            </p:cNvPr>
            <p:cNvSpPr txBox="1"/>
            <p:nvPr/>
          </p:nvSpPr>
          <p:spPr>
            <a:xfrm>
              <a:off x="3536117" y="2663460"/>
              <a:ext cx="327309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다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4" name="사각형: 둥근 모서리 100">
            <a:extLst>
              <a:ext uri="{FF2B5EF4-FFF2-40B4-BE49-F238E27FC236}">
                <a16:creationId xmlns="" xmlns:a16="http://schemas.microsoft.com/office/drawing/2014/main" id="{F1F2A224-BD87-443F-A3B4-369F792746CD}"/>
              </a:ext>
            </a:extLst>
          </p:cNvPr>
          <p:cNvSpPr/>
          <p:nvPr/>
        </p:nvSpPr>
        <p:spPr>
          <a:xfrm>
            <a:off x="5429618" y="1901238"/>
            <a:ext cx="1287387" cy="64001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43">
            <a:extLst>
              <a:ext uri="{FF2B5EF4-FFF2-40B4-BE49-F238E27FC236}">
                <a16:creationId xmlns="" xmlns:a16="http://schemas.microsoft.com/office/drawing/2014/main" id="{911C2748-E554-49FC-8A93-90D020476754}"/>
              </a:ext>
            </a:extLst>
          </p:cNvPr>
          <p:cNvSpPr txBox="1"/>
          <p:nvPr/>
        </p:nvSpPr>
        <p:spPr>
          <a:xfrm>
            <a:off x="4950189" y="1607701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DBFB9B37-5377-4859-9F80-194B2EB11ED6}"/>
              </a:ext>
            </a:extLst>
          </p:cNvPr>
          <p:cNvSpPr/>
          <p:nvPr/>
        </p:nvSpPr>
        <p:spPr>
          <a:xfrm>
            <a:off x="4653651" y="14508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C17C9866-FF02-46AC-89E2-432EB413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65" y="1964200"/>
            <a:ext cx="1212426" cy="514542"/>
          </a:xfrm>
          <a:prstGeom prst="rect">
            <a:avLst/>
          </a:prstGeom>
        </p:spPr>
      </p:pic>
      <p:sp>
        <p:nvSpPr>
          <p:cNvPr id="79" name="직사각형 21">
            <a:extLst>
              <a:ext uri="{FF2B5EF4-FFF2-40B4-BE49-F238E27FC236}">
                <a16:creationId xmlns="" xmlns:a16="http://schemas.microsoft.com/office/drawing/2014/main" id="{E398BD80-160F-4C2E-BCF0-58408204E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’,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’,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도형의 지름이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의 자를 드래그해서 재었을 때 각각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 cm, 2 cm, 3 cm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 되도록 그리기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3-2\app\resource\contents\lesson03\ops\3\3_3_05.html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680ADB7C-D968-413E-801F-80865D717E7C}"/>
              </a:ext>
            </a:extLst>
          </p:cNvPr>
          <p:cNvSpPr/>
          <p:nvPr/>
        </p:nvSpPr>
        <p:spPr>
          <a:xfrm>
            <a:off x="429625" y="27909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DBFB9B37-5377-4859-9F80-194B2EB11ED6}"/>
              </a:ext>
            </a:extLst>
          </p:cNvPr>
          <p:cNvSpPr/>
          <p:nvPr/>
        </p:nvSpPr>
        <p:spPr>
          <a:xfrm>
            <a:off x="5160327" y="2002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8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지름과 반지름 사이의 관계를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">
            <a:extLst>
              <a:ext uri="{FF2B5EF4-FFF2-40B4-BE49-F238E27FC236}">
                <a16:creationId xmlns="" xmlns:a16="http://schemas.microsoft.com/office/drawing/2014/main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지름과 반지름은 어떤 관계가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="" xmlns:a16="http://schemas.microsoft.com/office/drawing/2014/main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4" name="직사각형 21">
            <a:extLst>
              <a:ext uri="{FF2B5EF4-FFF2-40B4-BE49-F238E27FC236}">
                <a16:creationId xmlns="" xmlns:a16="http://schemas.microsoft.com/office/drawing/2014/main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="" xmlns:a16="http://schemas.microsoft.com/office/drawing/2014/main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6B47151C-65A6-44FD-8E72-F7F807B68D6F}"/>
              </a:ext>
            </a:extLst>
          </p:cNvPr>
          <p:cNvGrpSpPr/>
          <p:nvPr/>
        </p:nvGrpSpPr>
        <p:grpSpPr>
          <a:xfrm>
            <a:off x="5338132" y="1302898"/>
            <a:ext cx="1842433" cy="325902"/>
            <a:chOff x="4788024" y="1193922"/>
            <a:chExt cx="1842433" cy="325902"/>
          </a:xfrm>
        </p:grpSpPr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94D2D38C-7081-45E0-B9F0-528F66035484}"/>
                </a:ext>
              </a:extLst>
            </p:cNvPr>
            <p:cNvGrpSpPr/>
            <p:nvPr/>
          </p:nvGrpSpPr>
          <p:grpSpPr>
            <a:xfrm>
              <a:off x="5886822" y="1193922"/>
              <a:ext cx="743635" cy="315483"/>
              <a:chOff x="5796136" y="1193922"/>
              <a:chExt cx="743635" cy="315483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id="{2C501918-CCAD-4AA4-8017-6067FFAC3E99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9FFE0F21-4D04-40E5-B454-D146C93609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743635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2249FD8-2896-4B30-A8DE-6D30DE8D0E01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E00CB8B2-40DA-4A8F-AE26-A5DF88C5EA6E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B3CA23DF-DA9B-4523-AAEC-9C80FA8178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C490F487-065A-429C-9369-B1129FC9A7FF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6832B712-0C84-4D5B-924C-ADA193FAA6DD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6D4C5E3B-9C81-4B84-8C94-244B042655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79689ABE-2E37-4207-808F-4683A0349ED0}"/>
              </a:ext>
            </a:extLst>
          </p:cNvPr>
          <p:cNvGrpSpPr/>
          <p:nvPr/>
        </p:nvGrpSpPr>
        <p:grpSpPr>
          <a:xfrm>
            <a:off x="1313565" y="2224664"/>
            <a:ext cx="4596604" cy="483886"/>
            <a:chOff x="1313565" y="4841260"/>
            <a:chExt cx="4596604" cy="483886"/>
          </a:xfrm>
        </p:grpSpPr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82BD6335-D502-4391-9015-A9E593804792}"/>
                </a:ext>
              </a:extLst>
            </p:cNvPr>
            <p:cNvSpPr/>
            <p:nvPr/>
          </p:nvSpPr>
          <p:spPr bwMode="auto">
            <a:xfrm>
              <a:off x="1313565" y="4940425"/>
              <a:ext cx="4436900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1900" b="1" spc="-150" dirty="0" smtClean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원에서 지름은 반지름의 </a:t>
              </a: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배입니다</a:t>
              </a: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Picture 4">
              <a:extLst>
                <a:ext uri="{FF2B5EF4-FFF2-40B4-BE49-F238E27FC236}">
                  <a16:creationId xmlns="" xmlns:a16="http://schemas.microsoft.com/office/drawing/2014/main" id="{E93A4626-3730-4798-B9E6-B6993D62D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446" y="4841260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5" name="Picture 2">
            <a:extLst>
              <a:ext uri="{FF2B5EF4-FFF2-40B4-BE49-F238E27FC236}">
                <a16:creationId xmlns="" xmlns:a16="http://schemas.microsoft.com/office/drawing/2014/main" id="{42420661-97E7-4BE8-8122-3DFCEB11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37" y="2397573"/>
            <a:ext cx="285461" cy="2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1">
            <a:extLst>
              <a:ext uri="{FF2B5EF4-FFF2-40B4-BE49-F238E27FC236}">
                <a16:creationId xmlns="" xmlns:a16="http://schemas.microsoft.com/office/drawing/2014/main" id="{E398BD80-160F-4C2E-BCF0-58408204E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561" y="944724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안에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="" xmlns:a16="http://schemas.microsoft.com/office/drawing/2014/main" id="{1AC68ABC-95CC-4190-9BA2-26CF525F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DEF66547-BD6E-477F-B8B9-A0A3E9511279}"/>
              </a:ext>
            </a:extLst>
          </p:cNvPr>
          <p:cNvSpPr/>
          <p:nvPr/>
        </p:nvSpPr>
        <p:spPr>
          <a:xfrm>
            <a:off x="6651726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EF66547-BD6E-477F-B8B9-A0A3E9511279}"/>
              </a:ext>
            </a:extLst>
          </p:cNvPr>
          <p:cNvSpPr/>
          <p:nvPr/>
        </p:nvSpPr>
        <p:spPr>
          <a:xfrm>
            <a:off x="1165296" y="23975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45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972"/>
            <a:ext cx="6004616" cy="28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8019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14843" y="1007440"/>
            <a:ext cx="63694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원의 성질을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18722" y="49738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91296DD-29E9-4BFD-932B-8E1C6F66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90" y="999883"/>
            <a:ext cx="493852" cy="365021"/>
          </a:xfrm>
          <a:prstGeom prst="rect">
            <a:avLst/>
          </a:prstGeom>
        </p:spPr>
      </p:pic>
      <p:sp>
        <p:nvSpPr>
          <p:cNvPr id="46" name="TextBox 7">
            <a:extLst>
              <a:ext uri="{FF2B5EF4-FFF2-40B4-BE49-F238E27FC236}">
                <a16:creationId xmlns="" xmlns:a16="http://schemas.microsoft.com/office/drawing/2014/main" id="{AE979F5B-5AD6-480F-927A-1C024C46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="" xmlns:a16="http://schemas.microsoft.com/office/drawing/2014/main" id="{E0044E81-1F40-48A6-8AC4-46074834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5965D1E-0DEC-4ADB-AF91-0BFC9ED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5" y="967166"/>
            <a:ext cx="485038" cy="372651"/>
          </a:xfrm>
          <a:prstGeom prst="rect">
            <a:avLst/>
          </a:prstGeom>
        </p:spPr>
      </p:pic>
      <p:sp>
        <p:nvSpPr>
          <p:cNvPr id="20" name="직사각형 21">
            <a:extLst>
              <a:ext uri="{FF2B5EF4-FFF2-40B4-BE49-F238E27FC236}">
                <a16:creationId xmlns="" xmlns:a16="http://schemas.microsoft.com/office/drawing/2014/main" id="{278BA65C-E3D3-47C3-8993-89552B89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12">
            <a:extLst>
              <a:ext uri="{FF2B5EF4-FFF2-40B4-BE49-F238E27FC236}">
                <a16:creationId xmlns="" xmlns:a16="http://schemas.microsoft.com/office/drawing/2014/main" id="{62B1E6A0-A5DE-49C0-B297-3F956B88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491FB8E8-1B6C-4AC4-9427-154D849BF312}"/>
              </a:ext>
            </a:extLst>
          </p:cNvPr>
          <p:cNvSpPr/>
          <p:nvPr/>
        </p:nvSpPr>
        <p:spPr>
          <a:xfrm>
            <a:off x="5250724" y="49738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>
            <a:extLst>
              <a:ext uri="{FF2B5EF4-FFF2-40B4-BE49-F238E27FC236}">
                <a16:creationId xmlns="" xmlns:a16="http://schemas.microsoft.com/office/drawing/2014/main" id="{42461DCA-92A3-4EF2-A0AD-230F3C8D4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="" xmlns:a16="http://schemas.microsoft.com/office/drawing/2014/main" id="{06740C12-2AB8-4C90-AB65-543F02A9B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71" name="말풍선: 모서리가 둥근 사각형 70">
            <a:extLst>
              <a:ext uri="{FF2B5EF4-FFF2-40B4-BE49-F238E27FC236}">
                <a16:creationId xmlns="" xmlns:a16="http://schemas.microsoft.com/office/drawing/2014/main" id="{6ED14F91-70BD-4AD4-9197-C9DE25B0D004}"/>
              </a:ext>
            </a:extLst>
          </p:cNvPr>
          <p:cNvSpPr/>
          <p:nvPr/>
        </p:nvSpPr>
        <p:spPr>
          <a:xfrm>
            <a:off x="1944490" y="4317759"/>
            <a:ext cx="1406582" cy="1109370"/>
          </a:xfrm>
          <a:prstGeom prst="wedgeRoundRectCallout">
            <a:avLst>
              <a:gd name="adj1" fmla="val 69139"/>
              <a:gd name="adj2" fmla="val -20670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지름은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반지름의</a:t>
            </a: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배야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6C93F7DC-0092-48E1-8B32-FDABA175DD49}"/>
              </a:ext>
            </a:extLst>
          </p:cNvPr>
          <p:cNvGrpSpPr/>
          <p:nvPr/>
        </p:nvGrpSpPr>
        <p:grpSpPr>
          <a:xfrm>
            <a:off x="2020340" y="4988495"/>
            <a:ext cx="508957" cy="384721"/>
            <a:chOff x="3794380" y="5520304"/>
            <a:chExt cx="508957" cy="384721"/>
          </a:xfrm>
        </p:grpSpPr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C69FB4B0-6FDE-436B-A2D8-EFD002CF4B0A}"/>
                </a:ext>
              </a:extLst>
            </p:cNvPr>
            <p:cNvSpPr/>
            <p:nvPr/>
          </p:nvSpPr>
          <p:spPr bwMode="auto">
            <a:xfrm>
              <a:off x="3995533" y="5520304"/>
              <a:ext cx="307804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Picture 4">
              <a:extLst>
                <a:ext uri="{FF2B5EF4-FFF2-40B4-BE49-F238E27FC236}">
                  <a16:creationId xmlns="" xmlns:a16="http://schemas.microsoft.com/office/drawing/2014/main" id="{82EFD906-26F0-4034-BFF6-3E1C7513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4380" y="5647302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" name="말풍선: 모서리가 둥근 사각형 74">
            <a:extLst>
              <a:ext uri="{FF2B5EF4-FFF2-40B4-BE49-F238E27FC236}">
                <a16:creationId xmlns="" xmlns:a16="http://schemas.microsoft.com/office/drawing/2014/main" id="{C99228B6-2AB9-4309-A1C0-79D299FC3B7D}"/>
              </a:ext>
            </a:extLst>
          </p:cNvPr>
          <p:cNvSpPr/>
          <p:nvPr/>
        </p:nvSpPr>
        <p:spPr>
          <a:xfrm>
            <a:off x="163104" y="1953082"/>
            <a:ext cx="2029094" cy="1602980"/>
          </a:xfrm>
          <a:prstGeom prst="wedgeRoundRectCallout">
            <a:avLst>
              <a:gd name="adj1" fmla="val 62192"/>
              <a:gd name="adj2" fmla="val 19135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원의 중심 </a:t>
            </a:r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ㅇ을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지나는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선분   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원을 똑같이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둘로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0F45E3DE-512A-41A2-B447-A8C5EE49AB6D}"/>
              </a:ext>
            </a:extLst>
          </p:cNvPr>
          <p:cNvGrpSpPr/>
          <p:nvPr/>
        </p:nvGrpSpPr>
        <p:grpSpPr>
          <a:xfrm>
            <a:off x="990528" y="2399908"/>
            <a:ext cx="808514" cy="501102"/>
            <a:chOff x="3660727" y="5344014"/>
            <a:chExt cx="808514" cy="501102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946E8CB8-CEE1-4010-9D6F-1D44CB0C1FD8}"/>
                </a:ext>
              </a:extLst>
            </p:cNvPr>
            <p:cNvSpPr/>
            <p:nvPr/>
          </p:nvSpPr>
          <p:spPr bwMode="auto">
            <a:xfrm>
              <a:off x="3660727" y="5527165"/>
              <a:ext cx="642960" cy="31795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 err="1" smtClean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ㄱㄴ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0" name="Picture 4">
              <a:extLst>
                <a:ext uri="{FF2B5EF4-FFF2-40B4-BE49-F238E27FC236}">
                  <a16:creationId xmlns="" xmlns:a16="http://schemas.microsoft.com/office/drawing/2014/main" id="{23DB5495-6501-4A4F-A785-E95C06503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518" y="534401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4" name="말풍선: 모서리가 둥근 사각형 74">
            <a:extLst>
              <a:ext uri="{FF2B5EF4-FFF2-40B4-BE49-F238E27FC236}">
                <a16:creationId xmlns="" xmlns:a16="http://schemas.microsoft.com/office/drawing/2014/main" id="{C99228B6-2AB9-4309-A1C0-79D299FC3B7D}"/>
              </a:ext>
            </a:extLst>
          </p:cNvPr>
          <p:cNvSpPr/>
          <p:nvPr/>
        </p:nvSpPr>
        <p:spPr>
          <a:xfrm>
            <a:off x="5076826" y="2024845"/>
            <a:ext cx="1847850" cy="1512167"/>
          </a:xfrm>
          <a:prstGeom prst="wedgeRoundRectCallout">
            <a:avLst>
              <a:gd name="adj1" fmla="val -57390"/>
              <a:gd name="adj2" fmla="val -22949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지름은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 안에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그을 수 있는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선분이야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076056" y="2958217"/>
            <a:ext cx="606241" cy="559745"/>
            <a:chOff x="6066464" y="1638669"/>
            <a:chExt cx="606241" cy="559745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6180224" y="1833284"/>
              <a:ext cx="49248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긴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6464" y="1638669"/>
              <a:ext cx="360000" cy="355000"/>
            </a:xfrm>
            <a:prstGeom prst="rect">
              <a:avLst/>
            </a:prstGeom>
          </p:spPr>
        </p:pic>
      </p:grpSp>
      <p:sp>
        <p:nvSpPr>
          <p:cNvPr id="49" name="타원 48"/>
          <p:cNvSpPr/>
          <p:nvPr/>
        </p:nvSpPr>
        <p:spPr>
          <a:xfrm>
            <a:off x="1895659" y="17428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96311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3-2\app\resource\contents\lesson03\ops\3\images\3_3\3_3_7_01.png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55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574079"/>
              </p:ext>
            </p:extLst>
          </p:nvPr>
        </p:nvGraphicFramePr>
        <p:xfrm>
          <a:off x="179388" y="654012"/>
          <a:ext cx="8774172" cy="4876608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피자 나누어 먹기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피자를 똑같이 둘로 나누는 선분 긋기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지름이 원을 똑같이 둘로 나누는 선분인지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 안의 선분 중에서 가장 긴 선분 찾아보기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원의 지름과 반지름 사이의 관계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993401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972"/>
            <a:ext cx="6004616" cy="28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8019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14843" y="1007440"/>
            <a:ext cx="63694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원의 성질을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91296DD-29E9-4BFD-932B-8E1C6F66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90" y="999883"/>
            <a:ext cx="493852" cy="365021"/>
          </a:xfrm>
          <a:prstGeom prst="rect">
            <a:avLst/>
          </a:prstGeom>
        </p:spPr>
      </p:pic>
      <p:sp>
        <p:nvSpPr>
          <p:cNvPr id="46" name="TextBox 7">
            <a:extLst>
              <a:ext uri="{FF2B5EF4-FFF2-40B4-BE49-F238E27FC236}">
                <a16:creationId xmlns="" xmlns:a16="http://schemas.microsoft.com/office/drawing/2014/main" id="{AE979F5B-5AD6-480F-927A-1C024C46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="" xmlns:a16="http://schemas.microsoft.com/office/drawing/2014/main" id="{E0044E81-1F40-48A6-8AC4-46074834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5965D1E-0DEC-4ADB-AF91-0BFC9ED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5" y="967166"/>
            <a:ext cx="485038" cy="372651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="" xmlns:a16="http://schemas.microsoft.com/office/drawing/2014/main" id="{62B1E6A0-A5DE-49C0-B297-3F956B88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1">
            <a:extLst>
              <a:ext uri="{FF2B5EF4-FFF2-40B4-BE49-F238E27FC236}">
                <a16:creationId xmlns="" xmlns:a16="http://schemas.microsoft.com/office/drawing/2014/main" id="{42461DCA-92A3-4EF2-A0AD-230F3C8D4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="" xmlns:a16="http://schemas.microsoft.com/office/drawing/2014/main" id="{06740C12-2AB8-4C90-AB65-543F02A9B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71" name="말풍선: 모서리가 둥근 사각형 70">
            <a:extLst>
              <a:ext uri="{FF2B5EF4-FFF2-40B4-BE49-F238E27FC236}">
                <a16:creationId xmlns="" xmlns:a16="http://schemas.microsoft.com/office/drawing/2014/main" id="{6ED14F91-70BD-4AD4-9197-C9DE25B0D004}"/>
              </a:ext>
            </a:extLst>
          </p:cNvPr>
          <p:cNvSpPr/>
          <p:nvPr/>
        </p:nvSpPr>
        <p:spPr>
          <a:xfrm>
            <a:off x="1944490" y="4317759"/>
            <a:ext cx="1406582" cy="1109370"/>
          </a:xfrm>
          <a:prstGeom prst="wedgeRoundRectCallout">
            <a:avLst>
              <a:gd name="adj1" fmla="val 69139"/>
              <a:gd name="adj2" fmla="val -20670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지름은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반지름의</a:t>
            </a: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배야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6C93F7DC-0092-48E1-8B32-FDABA175DD49}"/>
              </a:ext>
            </a:extLst>
          </p:cNvPr>
          <p:cNvGrpSpPr/>
          <p:nvPr/>
        </p:nvGrpSpPr>
        <p:grpSpPr>
          <a:xfrm>
            <a:off x="2020340" y="4988495"/>
            <a:ext cx="508957" cy="384721"/>
            <a:chOff x="3794380" y="5520304"/>
            <a:chExt cx="508957" cy="384721"/>
          </a:xfrm>
        </p:grpSpPr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C69FB4B0-6FDE-436B-A2D8-EFD002CF4B0A}"/>
                </a:ext>
              </a:extLst>
            </p:cNvPr>
            <p:cNvSpPr/>
            <p:nvPr/>
          </p:nvSpPr>
          <p:spPr bwMode="auto">
            <a:xfrm>
              <a:off x="3995533" y="5520304"/>
              <a:ext cx="307804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Picture 4">
              <a:extLst>
                <a:ext uri="{FF2B5EF4-FFF2-40B4-BE49-F238E27FC236}">
                  <a16:creationId xmlns="" xmlns:a16="http://schemas.microsoft.com/office/drawing/2014/main" id="{82EFD906-26F0-4034-BFF6-3E1C7513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4380" y="5647302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" name="말풍선: 모서리가 둥근 사각형 74">
            <a:extLst>
              <a:ext uri="{FF2B5EF4-FFF2-40B4-BE49-F238E27FC236}">
                <a16:creationId xmlns="" xmlns:a16="http://schemas.microsoft.com/office/drawing/2014/main" id="{C99228B6-2AB9-4309-A1C0-79D299FC3B7D}"/>
              </a:ext>
            </a:extLst>
          </p:cNvPr>
          <p:cNvSpPr/>
          <p:nvPr/>
        </p:nvSpPr>
        <p:spPr>
          <a:xfrm>
            <a:off x="163104" y="1953082"/>
            <a:ext cx="2029094" cy="1602980"/>
          </a:xfrm>
          <a:prstGeom prst="wedgeRoundRectCallout">
            <a:avLst>
              <a:gd name="adj1" fmla="val 62192"/>
              <a:gd name="adj2" fmla="val 19135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원의 중심 </a:t>
            </a:r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ㅇ을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지나는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선분   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원을 똑같이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둘로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0F45E3DE-512A-41A2-B447-A8C5EE49AB6D}"/>
              </a:ext>
            </a:extLst>
          </p:cNvPr>
          <p:cNvGrpSpPr/>
          <p:nvPr/>
        </p:nvGrpSpPr>
        <p:grpSpPr>
          <a:xfrm>
            <a:off x="990528" y="2399908"/>
            <a:ext cx="808514" cy="501102"/>
            <a:chOff x="3660727" y="5344014"/>
            <a:chExt cx="808514" cy="501102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946E8CB8-CEE1-4010-9D6F-1D44CB0C1FD8}"/>
                </a:ext>
              </a:extLst>
            </p:cNvPr>
            <p:cNvSpPr/>
            <p:nvPr/>
          </p:nvSpPr>
          <p:spPr bwMode="auto">
            <a:xfrm>
              <a:off x="3660727" y="5527165"/>
              <a:ext cx="642960" cy="31795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ㄱㄷ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0" name="Picture 4">
              <a:extLst>
                <a:ext uri="{FF2B5EF4-FFF2-40B4-BE49-F238E27FC236}">
                  <a16:creationId xmlns="" xmlns:a16="http://schemas.microsoft.com/office/drawing/2014/main" id="{23DB5495-6501-4A4F-A785-E95C06503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518" y="534401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4" name="말풍선: 모서리가 둥근 사각형 74">
            <a:extLst>
              <a:ext uri="{FF2B5EF4-FFF2-40B4-BE49-F238E27FC236}">
                <a16:creationId xmlns="" xmlns:a16="http://schemas.microsoft.com/office/drawing/2014/main" id="{C99228B6-2AB9-4309-A1C0-79D299FC3B7D}"/>
              </a:ext>
            </a:extLst>
          </p:cNvPr>
          <p:cNvSpPr/>
          <p:nvPr/>
        </p:nvSpPr>
        <p:spPr>
          <a:xfrm>
            <a:off x="5076826" y="2024845"/>
            <a:ext cx="1847850" cy="1512167"/>
          </a:xfrm>
          <a:prstGeom prst="wedgeRoundRectCallout">
            <a:avLst>
              <a:gd name="adj1" fmla="val -57390"/>
              <a:gd name="adj2" fmla="val -22949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지름은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 안에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그을 수 있는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선분이야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144385" y="2958217"/>
            <a:ext cx="606241" cy="559745"/>
            <a:chOff x="6066464" y="1638669"/>
            <a:chExt cx="606241" cy="559745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6180224" y="1833284"/>
              <a:ext cx="49248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긴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6464" y="1638669"/>
              <a:ext cx="360000" cy="355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591D329-001E-4595-84AC-4F9764E95E08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A32C883B-84EE-469E-B653-260E36F2B51E}"/>
              </a:ext>
            </a:extLst>
          </p:cNvPr>
          <p:cNvGrpSpPr/>
          <p:nvPr/>
        </p:nvGrpSpPr>
        <p:grpSpPr>
          <a:xfrm>
            <a:off x="211371" y="3984788"/>
            <a:ext cx="6667165" cy="1252576"/>
            <a:chOff x="211371" y="3984788"/>
            <a:chExt cx="6667165" cy="1252576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F8E505B8-43C2-46A4-81B3-66DF38182A02}"/>
                </a:ext>
              </a:extLst>
            </p:cNvPr>
            <p:cNvSpPr/>
            <p:nvPr/>
          </p:nvSpPr>
          <p:spPr>
            <a:xfrm>
              <a:off x="211371" y="4152991"/>
              <a:ext cx="6667165" cy="8962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8">
              <a:extLst>
                <a:ext uri="{FF2B5EF4-FFF2-40B4-BE49-F238E27FC236}">
                  <a16:creationId xmlns="" xmlns:a16="http://schemas.microsoft.com/office/drawing/2014/main" id="{B8AA3D58-17DA-4AEA-B9A7-9D63FC18DF63}"/>
                </a:ext>
              </a:extLst>
            </p:cNvPr>
            <p:cNvSpPr/>
            <p:nvPr/>
          </p:nvSpPr>
          <p:spPr>
            <a:xfrm>
              <a:off x="370800" y="398478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37" name="직각 삼각형 36">
              <a:extLst>
                <a:ext uri="{FF2B5EF4-FFF2-40B4-BE49-F238E27FC236}">
                  <a16:creationId xmlns="" xmlns:a16="http://schemas.microsoft.com/office/drawing/2014/main" id="{A4231698-B6CE-48DB-81DB-AD3BB359F707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TextBox 43">
              <a:extLst>
                <a:ext uri="{FF2B5EF4-FFF2-40B4-BE49-F238E27FC236}">
                  <a16:creationId xmlns="" xmlns:a16="http://schemas.microsoft.com/office/drawing/2014/main" id="{D46FF799-8818-439B-B3CE-EDC98A8484FF}"/>
                </a:ext>
              </a:extLst>
            </p:cNvPr>
            <p:cNvSpPr txBox="1"/>
            <p:nvPr/>
          </p:nvSpPr>
          <p:spPr>
            <a:xfrm>
              <a:off x="323528" y="4365918"/>
              <a:ext cx="640871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지름은 원의 중심을 지나고 원을 똑같이 둘로 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나눕니다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한 원에서 지름은 반지름의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배입니다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지름은 원 안에 그을 수 있는 가장 긴 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선분입니다</a:t>
              </a:r>
              <a:r>
                <a:rPr lang="en-US" altLang="ko-KR" sz="16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6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34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2041555-FBFB-4F1A-AFBB-D4131D9E33AE}"/>
              </a:ext>
            </a:extLst>
          </p:cNvPr>
          <p:cNvSpPr txBox="1"/>
          <p:nvPr/>
        </p:nvSpPr>
        <p:spPr>
          <a:xfrm>
            <a:off x="692142" y="3521985"/>
            <a:ext cx="577402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지름은 원의 반지름의       배입니다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원의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성질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03191" y="2180183"/>
            <a:ext cx="490105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원을 똑같이 둘로 나눕니다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5" y="231692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="" xmlns:a16="http://schemas.microsoft.com/office/drawing/2014/main" id="{B86858A6-4BDA-4247-B34F-BCA942153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="" xmlns:a16="http://schemas.microsoft.com/office/drawing/2014/main" id="{7D3563A6-421E-4C75-9DF7-37565C490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AF9AACDE-9146-4927-A4F0-2B2B0948A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="" xmlns:a16="http://schemas.microsoft.com/office/drawing/2014/main" id="{53A08404-E013-4078-AC6A-E16DAE834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1BDAFE78-1CFF-4671-82EB-855412E82DB7}"/>
              </a:ext>
            </a:extLst>
          </p:cNvPr>
          <p:cNvGrpSpPr/>
          <p:nvPr/>
        </p:nvGrpSpPr>
        <p:grpSpPr>
          <a:xfrm>
            <a:off x="736518" y="1982252"/>
            <a:ext cx="1225594" cy="575909"/>
            <a:chOff x="3115703" y="5265359"/>
            <a:chExt cx="1225594" cy="575909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F4BB1744-20A3-4177-BDF1-86E68ECD7A74}"/>
                </a:ext>
              </a:extLst>
            </p:cNvPr>
            <p:cNvSpPr/>
            <p:nvPr/>
          </p:nvSpPr>
          <p:spPr bwMode="auto">
            <a:xfrm>
              <a:off x="3202256" y="5456547"/>
              <a:ext cx="1139041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원의 지름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3" name="Picture 4">
              <a:extLst>
                <a:ext uri="{FF2B5EF4-FFF2-40B4-BE49-F238E27FC236}">
                  <a16:creationId xmlns="" xmlns:a16="http://schemas.microsoft.com/office/drawing/2014/main" id="{BCA7A5D9-0A3A-4488-80B4-7DDE8B120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703" y="5265359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729C173-654A-47E7-9FA1-E7C22C64301A}"/>
              </a:ext>
            </a:extLst>
          </p:cNvPr>
          <p:cNvSpPr txBox="1"/>
          <p:nvPr/>
        </p:nvSpPr>
        <p:spPr>
          <a:xfrm>
            <a:off x="692142" y="2564904"/>
            <a:ext cx="577402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지름은 원 안에 그을 수 있는 가장 긴 선분으로 원의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="" xmlns:a16="http://schemas.microsoft.com/office/drawing/2014/main" id="{D22586BF-E10A-42FE-91E7-B6FE5D52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5" y="278795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A56DE213-5B2B-46C5-9606-D7B3C45183EE}"/>
              </a:ext>
            </a:extLst>
          </p:cNvPr>
          <p:cNvGrpSpPr/>
          <p:nvPr/>
        </p:nvGrpSpPr>
        <p:grpSpPr>
          <a:xfrm>
            <a:off x="675159" y="2986709"/>
            <a:ext cx="807825" cy="467098"/>
            <a:chOff x="3533473" y="5374170"/>
            <a:chExt cx="807825" cy="467098"/>
          </a:xfrm>
        </p:grpSpPr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52A2B104-0BF1-4E91-BF87-83D268B4FEAF}"/>
                </a:ext>
              </a:extLst>
            </p:cNvPr>
            <p:cNvSpPr/>
            <p:nvPr/>
          </p:nvSpPr>
          <p:spPr bwMode="auto">
            <a:xfrm>
              <a:off x="3698339" y="5456547"/>
              <a:ext cx="64295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중심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6" name="Picture 4">
              <a:extLst>
                <a:ext uri="{FF2B5EF4-FFF2-40B4-BE49-F238E27FC236}">
                  <a16:creationId xmlns="" xmlns:a16="http://schemas.microsoft.com/office/drawing/2014/main" id="{B5AAE402-855E-4C25-8C7A-734A24CA8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473" y="5374170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8526E19C-A02E-4AA4-8DE2-52AB3712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5" y="375456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E28B5E3E-0E74-481A-A16D-32A75DC28184}"/>
              </a:ext>
            </a:extLst>
          </p:cNvPr>
          <p:cNvGrpSpPr/>
          <p:nvPr/>
        </p:nvGrpSpPr>
        <p:grpSpPr>
          <a:xfrm>
            <a:off x="3553031" y="3460113"/>
            <a:ext cx="387851" cy="544951"/>
            <a:chOff x="3824159" y="5296317"/>
            <a:chExt cx="387851" cy="544951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6F60A285-D27A-4489-93D2-74E74BEB0EA8}"/>
                </a:ext>
              </a:extLst>
            </p:cNvPr>
            <p:cNvSpPr/>
            <p:nvPr/>
          </p:nvSpPr>
          <p:spPr bwMode="auto">
            <a:xfrm>
              <a:off x="3824159" y="5456547"/>
              <a:ext cx="302088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Picture 4">
              <a:extLst>
                <a:ext uri="{FF2B5EF4-FFF2-40B4-BE49-F238E27FC236}">
                  <a16:creationId xmlns="" xmlns:a16="http://schemas.microsoft.com/office/drawing/2014/main" id="{A733D084-E949-4EB2-99A4-5FEBD589B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287" y="5296317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44607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>
                <a:latin typeface="맑은 고딕" pitchFamily="50" charset="-127"/>
                <a:ea typeface="맑은 고딕" pitchFamily="50" charset="-127"/>
              </a:rPr>
              <a:t>컴퍼스를 사용하여 원을 그려 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303" y="314784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5960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68~69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45849" y="3640556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52~53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="" xmlns:a16="http://schemas.microsoft.com/office/drawing/2014/main" id="{75D456EE-9467-4E14-9103-5E7D5466D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58899" y="4509120"/>
            <a:ext cx="6029325" cy="1019175"/>
            <a:chOff x="723875" y="4653136"/>
            <a:chExt cx="6029325" cy="1019175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컴퍼스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</a:p>
          </p:txBody>
        </p:sp>
      </p:grpSp>
      <p:sp>
        <p:nvSpPr>
          <p:cNvPr id="30" name="타원 29"/>
          <p:cNvSpPr/>
          <p:nvPr/>
        </p:nvSpPr>
        <p:spPr>
          <a:xfrm>
            <a:off x="5760132" y="4509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="" xmlns:a16="http://schemas.microsoft.com/office/drawing/2014/main" id="{D49B94CB-C7C5-456D-881A-BCE38F675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95632200-7FFC-4528-A50F-F480119AD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="" xmlns:a16="http://schemas.microsoft.com/office/drawing/2014/main" id="{625C2E46-87D3-4A6E-A6FA-D1D0A4E02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)3-2_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_3_04</a:t>
            </a:r>
            <a:r>
              <a:rPr lang="ko-KR" altLang="en-US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="" xmlns:a16="http://schemas.microsoft.com/office/drawing/2014/main" id="{0D6EECFE-B379-4EDB-9D3E-BFAF2A8DB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="" xmlns:a16="http://schemas.microsoft.com/office/drawing/2014/main" id="{C9D09F2B-21DC-4D43-B76A-595AE92E3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DFA7C71-95DB-41B8-A80E-BCDA46474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="" xmlns:a16="http://schemas.microsoft.com/office/drawing/2014/main" id="{3ADDC2B1-1D04-4AE9-8331-76460B10C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2022 2학기 업무\한대희 전자저작물\한대희 3-2\app\resource\data\03\교수 학습 자료\도형 그림 자료\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92" y="2029165"/>
            <a:ext cx="2086434" cy="207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말을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="" xmlns:a16="http://schemas.microsoft.com/office/drawing/2014/main" id="{2DE5E598-F6F0-400F-A4FD-E51A8A0E7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="" xmlns:a16="http://schemas.microsoft.com/office/drawing/2014/main" id="{E1D499CC-607B-4BEC-8B5C-01887B44295E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7" name="Picture 6">
            <a:extLst>
              <a:ext uri="{FF2B5EF4-FFF2-40B4-BE49-F238E27FC236}">
                <a16:creationId xmlns="" xmlns:a16="http://schemas.microsoft.com/office/drawing/2014/main" id="{1FDF54A1-2409-4EE9-BB86-EB498C0F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Box 8">
            <a:extLst>
              <a:ext uri="{FF2B5EF4-FFF2-40B4-BE49-F238E27FC236}">
                <a16:creationId xmlns="" xmlns:a16="http://schemas.microsoft.com/office/drawing/2014/main" id="{48699D98-A983-41C7-8F01-E65C05013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C6D46B9C-9D38-4070-AE1D-1762CF187FD3}"/>
              </a:ext>
            </a:extLst>
          </p:cNvPr>
          <p:cNvSpPr/>
          <p:nvPr/>
        </p:nvSpPr>
        <p:spPr>
          <a:xfrm>
            <a:off x="6269412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CD13FFD0-789F-4B2E-BA7C-70CE9C12E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8C386AC1-F1C1-49AD-AE36-A9861656F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38" name="Picture 12">
            <a:extLst>
              <a:ext uri="{FF2B5EF4-FFF2-40B4-BE49-F238E27FC236}">
                <a16:creationId xmlns="" xmlns:a16="http://schemas.microsoft.com/office/drawing/2014/main" id="{08894278-05C4-443E-A7FA-62755E0F1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5" y="1645985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9F96B1D4-2C11-4321-B98B-40768128D188}"/>
              </a:ext>
            </a:extLst>
          </p:cNvPr>
          <p:cNvSpPr/>
          <p:nvPr/>
        </p:nvSpPr>
        <p:spPr>
          <a:xfrm>
            <a:off x="1043608" y="4119817"/>
            <a:ext cx="4808904" cy="1008078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">
            <a:extLst>
              <a:ext uri="{FF2B5EF4-FFF2-40B4-BE49-F238E27FC236}">
                <a16:creationId xmlns="" xmlns:a16="http://schemas.microsoft.com/office/drawing/2014/main" id="{B6347196-D24E-49AF-9942-3E4FFDBA6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28" y="4349454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3">
            <a:extLst>
              <a:ext uri="{FF2B5EF4-FFF2-40B4-BE49-F238E27FC236}">
                <a16:creationId xmlns="" xmlns:a16="http://schemas.microsoft.com/office/drawing/2014/main" id="{2B1A7201-CF1F-4D5E-8FBD-D93A3A5EB4FA}"/>
              </a:ext>
            </a:extLst>
          </p:cNvPr>
          <p:cNvSpPr txBox="1"/>
          <p:nvPr/>
        </p:nvSpPr>
        <p:spPr>
          <a:xfrm>
            <a:off x="1329607" y="4123905"/>
            <a:ext cx="4522905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길이가 가장 긴 선분은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선분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28C809D5-BF53-473C-9099-A1EBCAFD9905}"/>
              </a:ext>
            </a:extLst>
          </p:cNvPr>
          <p:cNvGrpSpPr/>
          <p:nvPr/>
        </p:nvGrpSpPr>
        <p:grpSpPr>
          <a:xfrm>
            <a:off x="4117205" y="4162657"/>
            <a:ext cx="777473" cy="425026"/>
            <a:chOff x="3563825" y="5416242"/>
            <a:chExt cx="777473" cy="425026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E33C6ECF-00DD-4DED-95CD-9B8EB5E8293C}"/>
                </a:ext>
              </a:extLst>
            </p:cNvPr>
            <p:cNvSpPr/>
            <p:nvPr/>
          </p:nvSpPr>
          <p:spPr bwMode="auto">
            <a:xfrm>
              <a:off x="3698339" y="5456547"/>
              <a:ext cx="64295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 err="1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ㄱㄹ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Picture 4">
              <a:extLst>
                <a:ext uri="{FF2B5EF4-FFF2-40B4-BE49-F238E27FC236}">
                  <a16:creationId xmlns="" xmlns:a16="http://schemas.microsoft.com/office/drawing/2014/main" id="{C3EC8E47-86F7-460C-A2AF-2052AAD91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25" y="5416242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2" name="Picture 4">
            <a:extLst>
              <a:ext uri="{FF2B5EF4-FFF2-40B4-BE49-F238E27FC236}">
                <a16:creationId xmlns="" xmlns:a16="http://schemas.microsoft.com/office/drawing/2014/main" id="{D2DE9DB3-94DF-4B06-A7A6-9567F6449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28" y="481506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>
            <a:extLst>
              <a:ext uri="{FF2B5EF4-FFF2-40B4-BE49-F238E27FC236}">
                <a16:creationId xmlns="" xmlns:a16="http://schemas.microsoft.com/office/drawing/2014/main" id="{A0EDA916-13F7-4ABC-B725-99D831C1D0CD}"/>
              </a:ext>
            </a:extLst>
          </p:cNvPr>
          <p:cNvSpPr txBox="1"/>
          <p:nvPr/>
        </p:nvSpPr>
        <p:spPr>
          <a:xfrm>
            <a:off x="1329607" y="4589517"/>
            <a:ext cx="443001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선분을 원의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이라고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3D0E183D-D488-4DF6-A931-3D7478E137FA}"/>
              </a:ext>
            </a:extLst>
          </p:cNvPr>
          <p:cNvGrpSpPr/>
          <p:nvPr/>
        </p:nvGrpSpPr>
        <p:grpSpPr>
          <a:xfrm>
            <a:off x="2878709" y="4575329"/>
            <a:ext cx="771821" cy="479544"/>
            <a:chOff x="3569477" y="5361724"/>
            <a:chExt cx="771821" cy="479544"/>
          </a:xfrm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BD6625CF-CFBC-459E-AB1E-35DFBC15AA20}"/>
                </a:ext>
              </a:extLst>
            </p:cNvPr>
            <p:cNvSpPr/>
            <p:nvPr/>
          </p:nvSpPr>
          <p:spPr bwMode="auto">
            <a:xfrm>
              <a:off x="3698339" y="5456547"/>
              <a:ext cx="64295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지름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="" xmlns:a16="http://schemas.microsoft.com/office/drawing/2014/main" id="{C72985F6-1F26-449F-89DF-3F5232548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477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6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8134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\76.jpg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ㄱㄷ의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길이를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79" name="TextBox 7">
            <a:extLst>
              <a:ext uri="{FF2B5EF4-FFF2-40B4-BE49-F238E27FC236}">
                <a16:creationId xmlns="" xmlns:a16="http://schemas.microsoft.com/office/drawing/2014/main" id="{3E5E80CB-C644-49B9-9D79-EECADE383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8">
            <a:extLst>
              <a:ext uri="{FF2B5EF4-FFF2-40B4-BE49-F238E27FC236}">
                <a16:creationId xmlns="" xmlns:a16="http://schemas.microsoft.com/office/drawing/2014/main" id="{54080885-509F-48D4-903E-A64E8E180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6E61F1D7-D708-4920-BCAB-667D574A8C4D}"/>
              </a:ext>
            </a:extLst>
          </p:cNvPr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EA311623-CF8F-4639-996F-83D05EBE2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D2677DCB-EF7C-4B07-B95E-C29A861B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2049" name="_x34507720">
            <a:extLst>
              <a:ext uri="{FF2B5EF4-FFF2-40B4-BE49-F238E27FC236}">
                <a16:creationId xmlns="" xmlns:a16="http://schemas.microsoft.com/office/drawing/2014/main" id="{FA73F5C6-90C1-486E-A943-2F9F9AE5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25" y="2142067"/>
            <a:ext cx="2573866" cy="2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E60EAEFB-F46A-49F8-9506-ECE9B42F29EC}"/>
              </a:ext>
            </a:extLst>
          </p:cNvPr>
          <p:cNvGrpSpPr/>
          <p:nvPr/>
        </p:nvGrpSpPr>
        <p:grpSpPr>
          <a:xfrm>
            <a:off x="3203848" y="4774337"/>
            <a:ext cx="561539" cy="479544"/>
            <a:chOff x="3945819" y="5361724"/>
            <a:chExt cx="561539" cy="479544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13294682-C848-436E-9B3C-F79B1B9509A6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Picture 4">
              <a:extLst>
                <a:ext uri="{FF2B5EF4-FFF2-40B4-BE49-F238E27FC236}">
                  <a16:creationId xmlns="" xmlns:a16="http://schemas.microsoft.com/office/drawing/2014/main" id="{F9763265-844F-45D8-9096-5FBC3BE6E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5D3F533-B506-4E8A-A5F0-DA0B767CA46A}"/>
              </a:ext>
            </a:extLst>
          </p:cNvPr>
          <p:cNvSpPr txBox="1"/>
          <p:nvPr/>
        </p:nvSpPr>
        <p:spPr>
          <a:xfrm>
            <a:off x="3619400" y="4863707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D493D21-9B34-47CD-A5A1-BC38A72B85A7}"/>
              </a:ext>
            </a:extLst>
          </p:cNvPr>
          <p:cNvSpPr txBox="1"/>
          <p:nvPr/>
        </p:nvSpPr>
        <p:spPr>
          <a:xfrm>
            <a:off x="2344625" y="4360414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ㄴ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A7D0753F-AEF2-4D48-9B0E-7ECAB734673E}"/>
              </a:ext>
            </a:extLst>
          </p:cNvPr>
          <p:cNvSpPr txBox="1"/>
          <p:nvPr/>
        </p:nvSpPr>
        <p:spPr>
          <a:xfrm>
            <a:off x="4538307" y="4345813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ㄷ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DD2E07A-A50B-418D-8851-5ABAEF20FD3E}"/>
              </a:ext>
            </a:extLst>
          </p:cNvPr>
          <p:cNvSpPr txBox="1"/>
          <p:nvPr/>
        </p:nvSpPr>
        <p:spPr>
          <a:xfrm>
            <a:off x="4538307" y="2120722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ㄹ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8E3ED8E-46AE-4BDB-ADD6-5E1E643590FA}"/>
              </a:ext>
            </a:extLst>
          </p:cNvPr>
          <p:cNvSpPr txBox="1"/>
          <p:nvPr/>
        </p:nvSpPr>
        <p:spPr>
          <a:xfrm>
            <a:off x="2299020" y="2076968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ㄱ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2A7F48B-EA24-4EB4-B43E-E16140D58680}"/>
              </a:ext>
            </a:extLst>
          </p:cNvPr>
          <p:cNvSpPr txBox="1"/>
          <p:nvPr/>
        </p:nvSpPr>
        <p:spPr>
          <a:xfrm>
            <a:off x="3239852" y="26369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Picture 12">
            <a:extLst>
              <a:ext uri="{FF2B5EF4-FFF2-40B4-BE49-F238E27FC236}">
                <a16:creationId xmlns="" xmlns:a16="http://schemas.microsoft.com/office/drawing/2014/main" id="{DFA0B929-0A5A-4FD9-A96C-39E66BA36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9324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\183.jpg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3526715" y="3524250"/>
            <a:ext cx="188036" cy="228786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0DBA6169-A457-4332-9419-4C3F814F70D1}"/>
              </a:ext>
            </a:extLst>
          </p:cNvPr>
          <p:cNvSpPr txBox="1"/>
          <p:nvPr/>
        </p:nvSpPr>
        <p:spPr>
          <a:xfrm>
            <a:off x="3419872" y="3448050"/>
            <a:ext cx="353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ADED4361-FEF1-43F9-88AA-B49F337C082F}"/>
              </a:ext>
            </a:extLst>
          </p:cNvPr>
          <p:cNvSpPr/>
          <p:nvPr/>
        </p:nvSpPr>
        <p:spPr>
          <a:xfrm>
            <a:off x="4777320" y="49540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5F906474-FF65-4EAD-9341-184B2A61F214}"/>
              </a:ext>
            </a:extLst>
          </p:cNvPr>
          <p:cNvSpPr/>
          <p:nvPr/>
        </p:nvSpPr>
        <p:spPr>
          <a:xfrm>
            <a:off x="5659745" y="49598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570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ㄱㄷ의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길이를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79" name="TextBox 7">
            <a:extLst>
              <a:ext uri="{FF2B5EF4-FFF2-40B4-BE49-F238E27FC236}">
                <a16:creationId xmlns="" xmlns:a16="http://schemas.microsoft.com/office/drawing/2014/main" id="{3E5E80CB-C644-49B9-9D79-EECADE383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8">
            <a:extLst>
              <a:ext uri="{FF2B5EF4-FFF2-40B4-BE49-F238E27FC236}">
                <a16:creationId xmlns="" xmlns:a16="http://schemas.microsoft.com/office/drawing/2014/main" id="{54080885-509F-48D4-903E-A64E8E180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EA311623-CF8F-4639-996F-83D05EBE2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D2677DCB-EF7C-4B07-B95E-C29A861B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2049" name="_x34507720">
            <a:extLst>
              <a:ext uri="{FF2B5EF4-FFF2-40B4-BE49-F238E27FC236}">
                <a16:creationId xmlns="" xmlns:a16="http://schemas.microsoft.com/office/drawing/2014/main" id="{FA73F5C6-90C1-486E-A943-2F9F9AE5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25" y="2142067"/>
            <a:ext cx="2573866" cy="2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E60EAEFB-F46A-49F8-9506-ECE9B42F29EC}"/>
              </a:ext>
            </a:extLst>
          </p:cNvPr>
          <p:cNvGrpSpPr/>
          <p:nvPr/>
        </p:nvGrpSpPr>
        <p:grpSpPr>
          <a:xfrm>
            <a:off x="3203848" y="4774337"/>
            <a:ext cx="561539" cy="479544"/>
            <a:chOff x="3945819" y="5361724"/>
            <a:chExt cx="561539" cy="479544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13294682-C848-436E-9B3C-F79B1B9509A6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Picture 4">
              <a:extLst>
                <a:ext uri="{FF2B5EF4-FFF2-40B4-BE49-F238E27FC236}">
                  <a16:creationId xmlns="" xmlns:a16="http://schemas.microsoft.com/office/drawing/2014/main" id="{F9763265-844F-45D8-9096-5FBC3BE6E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5D3F533-B506-4E8A-A5F0-DA0B767CA46A}"/>
              </a:ext>
            </a:extLst>
          </p:cNvPr>
          <p:cNvSpPr txBox="1"/>
          <p:nvPr/>
        </p:nvSpPr>
        <p:spPr>
          <a:xfrm>
            <a:off x="3657500" y="4863707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D493D21-9B34-47CD-A5A1-BC38A72B85A7}"/>
              </a:ext>
            </a:extLst>
          </p:cNvPr>
          <p:cNvSpPr txBox="1"/>
          <p:nvPr/>
        </p:nvSpPr>
        <p:spPr>
          <a:xfrm>
            <a:off x="2344625" y="4360414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ㄴ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A7D0753F-AEF2-4D48-9B0E-7ECAB734673E}"/>
              </a:ext>
            </a:extLst>
          </p:cNvPr>
          <p:cNvSpPr txBox="1"/>
          <p:nvPr/>
        </p:nvSpPr>
        <p:spPr>
          <a:xfrm>
            <a:off x="4538307" y="4345813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ㄷ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DD2E07A-A50B-418D-8851-5ABAEF20FD3E}"/>
              </a:ext>
            </a:extLst>
          </p:cNvPr>
          <p:cNvSpPr txBox="1"/>
          <p:nvPr/>
        </p:nvSpPr>
        <p:spPr>
          <a:xfrm>
            <a:off x="4538307" y="2120722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ㄹ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8E3ED8E-46AE-4BDB-ADD6-5E1E643590FA}"/>
              </a:ext>
            </a:extLst>
          </p:cNvPr>
          <p:cNvSpPr txBox="1"/>
          <p:nvPr/>
        </p:nvSpPr>
        <p:spPr>
          <a:xfrm>
            <a:off x="2299020" y="2076968"/>
            <a:ext cx="35343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ㄱ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2A7F48B-EA24-4EB4-B43E-E16140D58680}"/>
              </a:ext>
            </a:extLst>
          </p:cNvPr>
          <p:cNvSpPr txBox="1"/>
          <p:nvPr/>
        </p:nvSpPr>
        <p:spPr>
          <a:xfrm>
            <a:off x="3239852" y="26369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Picture 12">
            <a:extLst>
              <a:ext uri="{FF2B5EF4-FFF2-40B4-BE49-F238E27FC236}">
                <a16:creationId xmlns="" xmlns:a16="http://schemas.microsoft.com/office/drawing/2014/main" id="{DFA0B929-0A5A-4FD9-A96C-39E66BA36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776FC6A-40F6-4F9E-A377-9164FE7B9DAA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D7E09F1C-DC15-487C-A966-88F4C1E9FC47}"/>
              </a:ext>
            </a:extLst>
          </p:cNvPr>
          <p:cNvGrpSpPr/>
          <p:nvPr/>
        </p:nvGrpSpPr>
        <p:grpSpPr>
          <a:xfrm>
            <a:off x="211371" y="4079200"/>
            <a:ext cx="6667165" cy="1158164"/>
            <a:chOff x="211371" y="4079200"/>
            <a:chExt cx="6667165" cy="1158164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7B04C554-CB4B-4C2E-86FC-29C66DD37BC1}"/>
                </a:ext>
              </a:extLst>
            </p:cNvPr>
            <p:cNvSpPr/>
            <p:nvPr/>
          </p:nvSpPr>
          <p:spPr>
            <a:xfrm>
              <a:off x="211371" y="4260363"/>
              <a:ext cx="6667165" cy="788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38">
              <a:extLst>
                <a:ext uri="{FF2B5EF4-FFF2-40B4-BE49-F238E27FC236}">
                  <a16:creationId xmlns="" xmlns:a16="http://schemas.microsoft.com/office/drawing/2014/main" id="{3D19EC73-AD30-4F58-8A61-E91998649590}"/>
                </a:ext>
              </a:extLst>
            </p:cNvPr>
            <p:cNvSpPr/>
            <p:nvPr/>
          </p:nvSpPr>
          <p:spPr>
            <a:xfrm>
              <a:off x="370800" y="407920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9" name="직각 삼각형 58">
              <a:extLst>
                <a:ext uri="{FF2B5EF4-FFF2-40B4-BE49-F238E27FC236}">
                  <a16:creationId xmlns="" xmlns:a16="http://schemas.microsoft.com/office/drawing/2014/main" id="{0D35AF25-A2EC-4725-B912-34DC3D7E4D52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TextBox 43">
              <a:extLst>
                <a:ext uri="{FF2B5EF4-FFF2-40B4-BE49-F238E27FC236}">
                  <a16:creationId xmlns="" xmlns:a16="http://schemas.microsoft.com/office/drawing/2014/main" id="{A1BBCD2B-78DD-40BC-8540-125F72F10854}"/>
                </a:ext>
              </a:extLst>
            </p:cNvPr>
            <p:cNvSpPr txBox="1"/>
            <p:nvPr/>
          </p:nvSpPr>
          <p:spPr>
            <a:xfrm>
              <a:off x="323528" y="4455136"/>
              <a:ext cx="61108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지름은 원의 반지름의 </a:t>
              </a:r>
              <a:r>
                <a:rPr lang="en-US" altLang="ko-KR" sz="1600" spc="-150" dirty="0" smtClean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배입니다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54" name="타원 53"/>
          <p:cNvSpPr/>
          <p:nvPr/>
        </p:nvSpPr>
        <p:spPr>
          <a:xfrm>
            <a:off x="3526715" y="3524250"/>
            <a:ext cx="188036" cy="228786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0DBA6169-A457-4332-9419-4C3F814F70D1}"/>
              </a:ext>
            </a:extLst>
          </p:cNvPr>
          <p:cNvSpPr txBox="1"/>
          <p:nvPr/>
        </p:nvSpPr>
        <p:spPr>
          <a:xfrm>
            <a:off x="3419872" y="3448050"/>
            <a:ext cx="353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088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2" name="타원 51"/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>
            <a:extLst>
              <a:ext uri="{FF2B5EF4-FFF2-40B4-BE49-F238E27FC236}">
                <a16:creationId xmlns="" xmlns:a16="http://schemas.microsoft.com/office/drawing/2014/main" id="{4C913EFC-D2C0-4BB5-AA1E-CCF399B49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4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더 큰 원을 찾아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8">
            <a:extLst>
              <a:ext uri="{FF2B5EF4-FFF2-40B4-BE49-F238E27FC236}">
                <a16:creationId xmlns="" xmlns:a16="http://schemas.microsoft.com/office/drawing/2014/main" id="{C1BE3BE1-1DB5-4D1F-B022-016D36BC9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2F37A62C-B073-4485-8FED-4FE0E4DB7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="" xmlns:a16="http://schemas.microsoft.com/office/drawing/2014/main" id="{87872947-EC67-4285-9597-BA636CEC4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978FF91F-8D65-4CD1-83F6-D2B6DBB5A0B5}"/>
              </a:ext>
            </a:extLst>
          </p:cNvPr>
          <p:cNvSpPr/>
          <p:nvPr/>
        </p:nvSpPr>
        <p:spPr>
          <a:xfrm>
            <a:off x="2093842" y="2659308"/>
            <a:ext cx="2978206" cy="1224136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43">
            <a:extLst>
              <a:ext uri="{FF2B5EF4-FFF2-40B4-BE49-F238E27FC236}">
                <a16:creationId xmlns="" xmlns:a16="http://schemas.microsoft.com/office/drawing/2014/main" id="{E7346331-8FEE-4F48-B7AF-13D5ADFA38A2}"/>
              </a:ext>
            </a:extLst>
          </p:cNvPr>
          <p:cNvSpPr txBox="1"/>
          <p:nvPr/>
        </p:nvSpPr>
        <p:spPr>
          <a:xfrm>
            <a:off x="2664731" y="2725007"/>
            <a:ext cx="2267309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43">
            <a:extLst>
              <a:ext uri="{FF2B5EF4-FFF2-40B4-BE49-F238E27FC236}">
                <a16:creationId xmlns="" xmlns:a16="http://schemas.microsoft.com/office/drawing/2014/main" id="{57AE69B7-2BE6-4153-8DA2-B5F2262DECBC}"/>
              </a:ext>
            </a:extLst>
          </p:cNvPr>
          <p:cNvSpPr txBox="1"/>
          <p:nvPr/>
        </p:nvSpPr>
        <p:spPr>
          <a:xfrm>
            <a:off x="2662069" y="3260731"/>
            <a:ext cx="2267309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10">
            <a:extLst>
              <a:ext uri="{FF2B5EF4-FFF2-40B4-BE49-F238E27FC236}">
                <a16:creationId xmlns="" xmlns:a16="http://schemas.microsoft.com/office/drawing/2014/main" id="{D3CB7EF9-64EC-4946-AFF2-A74D9782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95" y="336900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1">
            <a:extLst>
              <a:ext uri="{FF2B5EF4-FFF2-40B4-BE49-F238E27FC236}">
                <a16:creationId xmlns="" xmlns:a16="http://schemas.microsoft.com/office/drawing/2014/main" id="{CBB76D7D-76F0-4147-B4CC-2AA222B9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95" y="2817944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>
            <a:extLst>
              <a:ext uri="{FF2B5EF4-FFF2-40B4-BE49-F238E27FC236}">
                <a16:creationId xmlns="" xmlns:a16="http://schemas.microsoft.com/office/drawing/2014/main" id="{E8BB6016-D5A1-43E6-AAEF-F8B695663D9D}"/>
              </a:ext>
            </a:extLst>
          </p:cNvPr>
          <p:cNvGrpSpPr/>
          <p:nvPr/>
        </p:nvGrpSpPr>
        <p:grpSpPr>
          <a:xfrm>
            <a:off x="3288428" y="4109035"/>
            <a:ext cx="654180" cy="479544"/>
            <a:chOff x="3853178" y="5361724"/>
            <a:chExt cx="654180" cy="479544"/>
          </a:xfrm>
        </p:grpSpPr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BFC72AE5-C00D-4F3C-9587-0CB8D097F556}"/>
                </a:ext>
              </a:extLst>
            </p:cNvPr>
            <p:cNvSpPr/>
            <p:nvPr/>
          </p:nvSpPr>
          <p:spPr bwMode="auto">
            <a:xfrm>
              <a:off x="3853178" y="5456547"/>
              <a:ext cx="58450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="" xmlns:a16="http://schemas.microsoft.com/office/drawing/2014/main" id="{54951598-2407-45A0-A27C-523ED182D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8" name="Picture 10">
            <a:extLst>
              <a:ext uri="{FF2B5EF4-FFF2-40B4-BE49-F238E27FC236}">
                <a16:creationId xmlns="" xmlns:a16="http://schemas.microsoft.com/office/drawing/2014/main" id="{930958A2-8EDC-49CD-B61C-F64BAF5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96" y="423789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A5178869-43B4-4C28-ACB8-ABD73E01D672}"/>
              </a:ext>
            </a:extLst>
          </p:cNvPr>
          <p:cNvSpPr/>
          <p:nvPr/>
        </p:nvSpPr>
        <p:spPr>
          <a:xfrm>
            <a:off x="1889632" y="26129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341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="" xmlns:a16="http://schemas.microsoft.com/office/drawing/2014/main" id="{4C913EFC-D2C0-4BB5-AA1E-CCF399B49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4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더 큰 원을 찾아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8">
            <a:extLst>
              <a:ext uri="{FF2B5EF4-FFF2-40B4-BE49-F238E27FC236}">
                <a16:creationId xmlns="" xmlns:a16="http://schemas.microsoft.com/office/drawing/2014/main" id="{C1BE3BE1-1DB5-4D1F-B022-016D36BC9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2F37A62C-B073-4485-8FED-4FE0E4DB7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="" xmlns:a16="http://schemas.microsoft.com/office/drawing/2014/main" id="{87872947-EC67-4285-9597-BA636CEC4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="" xmlns:a16="http://schemas.microsoft.com/office/drawing/2014/main" id="{E8BB6016-D5A1-43E6-AAEF-F8B695663D9D}"/>
              </a:ext>
            </a:extLst>
          </p:cNvPr>
          <p:cNvGrpSpPr/>
          <p:nvPr/>
        </p:nvGrpSpPr>
        <p:grpSpPr>
          <a:xfrm>
            <a:off x="3326528" y="4465716"/>
            <a:ext cx="654180" cy="479544"/>
            <a:chOff x="3853178" y="5361724"/>
            <a:chExt cx="654180" cy="479544"/>
          </a:xfrm>
        </p:grpSpPr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BFC72AE5-C00D-4F3C-9587-0CB8D097F556}"/>
                </a:ext>
              </a:extLst>
            </p:cNvPr>
            <p:cNvSpPr/>
            <p:nvPr/>
          </p:nvSpPr>
          <p:spPr bwMode="auto">
            <a:xfrm>
              <a:off x="3853178" y="5456547"/>
              <a:ext cx="58450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="" xmlns:a16="http://schemas.microsoft.com/office/drawing/2014/main" id="{54951598-2407-45A0-A27C-523ED182D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8" name="Picture 10">
            <a:extLst>
              <a:ext uri="{FF2B5EF4-FFF2-40B4-BE49-F238E27FC236}">
                <a16:creationId xmlns="" xmlns:a16="http://schemas.microsoft.com/office/drawing/2014/main" id="{930958A2-8EDC-49CD-B61C-F64BAF5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96" y="459457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44E7EBEE-034B-4F28-9B60-50FA954A4442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C05DCBCC-78F4-4C55-9CC5-0E392B278310}"/>
              </a:ext>
            </a:extLst>
          </p:cNvPr>
          <p:cNvGrpSpPr/>
          <p:nvPr/>
        </p:nvGrpSpPr>
        <p:grpSpPr>
          <a:xfrm>
            <a:off x="211371" y="3941865"/>
            <a:ext cx="6667165" cy="1295499"/>
            <a:chOff x="211371" y="3941865"/>
            <a:chExt cx="6667165" cy="1295499"/>
          </a:xfrm>
        </p:grpSpPr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384E6CA3-2D92-4FB8-B053-11D8B6333617}"/>
                </a:ext>
              </a:extLst>
            </p:cNvPr>
            <p:cNvSpPr/>
            <p:nvPr/>
          </p:nvSpPr>
          <p:spPr>
            <a:xfrm>
              <a:off x="211371" y="4079201"/>
              <a:ext cx="6667165" cy="9700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38">
              <a:extLst>
                <a:ext uri="{FF2B5EF4-FFF2-40B4-BE49-F238E27FC236}">
                  <a16:creationId xmlns="" xmlns:a16="http://schemas.microsoft.com/office/drawing/2014/main" id="{D7D638AF-5A71-44F6-BD71-64763C850804}"/>
                </a:ext>
              </a:extLst>
            </p:cNvPr>
            <p:cNvSpPr/>
            <p:nvPr/>
          </p:nvSpPr>
          <p:spPr>
            <a:xfrm>
              <a:off x="370800" y="3941865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="" xmlns:a16="http://schemas.microsoft.com/office/drawing/2014/main" id="{A5EF0326-4AFC-4CD1-B38D-32A0C95C0173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6" name="TextBox 43">
            <a:extLst>
              <a:ext uri="{FF2B5EF4-FFF2-40B4-BE49-F238E27FC236}">
                <a16:creationId xmlns="" xmlns:a16="http://schemas.microsoft.com/office/drawing/2014/main" id="{6E222C81-34C5-41C8-8CAF-E8A50CB4782A}"/>
              </a:ext>
            </a:extLst>
          </p:cNvPr>
          <p:cNvSpPr txBox="1"/>
          <p:nvPr/>
        </p:nvSpPr>
        <p:spPr>
          <a:xfrm>
            <a:off x="477343" y="4302189"/>
            <a:ext cx="611088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원의 지름은 원의 반지름의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인 경우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지름은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16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원이므로      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더 큽니다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0" name="Picture 10">
            <a:extLst>
              <a:ext uri="{FF2B5EF4-FFF2-40B4-BE49-F238E27FC236}">
                <a16:creationId xmlns="" xmlns:a16="http://schemas.microsoft.com/office/drawing/2014/main" id="{08E90D86-BE1F-4783-9A7D-70BC90F25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4592208"/>
            <a:ext cx="272727" cy="28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사각형: 둥근 모서리 55">
            <a:extLst>
              <a:ext uri="{FF2B5EF4-FFF2-40B4-BE49-F238E27FC236}">
                <a16:creationId xmlns="" xmlns:a16="http://schemas.microsoft.com/office/drawing/2014/main" id="{978FF91F-8D65-4CD1-83F6-D2B6DBB5A0B5}"/>
              </a:ext>
            </a:extLst>
          </p:cNvPr>
          <p:cNvSpPr/>
          <p:nvPr/>
        </p:nvSpPr>
        <p:spPr>
          <a:xfrm>
            <a:off x="2093842" y="2659308"/>
            <a:ext cx="2978206" cy="1224136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43">
            <a:extLst>
              <a:ext uri="{FF2B5EF4-FFF2-40B4-BE49-F238E27FC236}">
                <a16:creationId xmlns="" xmlns:a16="http://schemas.microsoft.com/office/drawing/2014/main" id="{E7346331-8FEE-4F48-B7AF-13D5ADFA38A2}"/>
              </a:ext>
            </a:extLst>
          </p:cNvPr>
          <p:cNvSpPr txBox="1"/>
          <p:nvPr/>
        </p:nvSpPr>
        <p:spPr>
          <a:xfrm>
            <a:off x="2664731" y="2725007"/>
            <a:ext cx="2267309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43">
            <a:extLst>
              <a:ext uri="{FF2B5EF4-FFF2-40B4-BE49-F238E27FC236}">
                <a16:creationId xmlns="" xmlns:a16="http://schemas.microsoft.com/office/drawing/2014/main" id="{57AE69B7-2BE6-4153-8DA2-B5F2262DECBC}"/>
              </a:ext>
            </a:extLst>
          </p:cNvPr>
          <p:cNvSpPr txBox="1"/>
          <p:nvPr/>
        </p:nvSpPr>
        <p:spPr>
          <a:xfrm>
            <a:off x="2662069" y="3260731"/>
            <a:ext cx="2267309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10">
            <a:extLst>
              <a:ext uri="{FF2B5EF4-FFF2-40B4-BE49-F238E27FC236}">
                <a16:creationId xmlns="" xmlns:a16="http://schemas.microsoft.com/office/drawing/2014/main" id="{D3CB7EF9-64EC-4946-AFF2-A74D9782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95" y="336900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1">
            <a:extLst>
              <a:ext uri="{FF2B5EF4-FFF2-40B4-BE49-F238E27FC236}">
                <a16:creationId xmlns="" xmlns:a16="http://schemas.microsoft.com/office/drawing/2014/main" id="{CBB76D7D-76F0-4147-B4CC-2AA222B9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95" y="2817944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06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">
            <a:extLst>
              <a:ext uri="{FF2B5EF4-FFF2-40B4-BE49-F238E27FC236}">
                <a16:creationId xmlns="" xmlns:a16="http://schemas.microsoft.com/office/drawing/2014/main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96" y="459457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7">
            <a:extLst>
              <a:ext uri="{FF2B5EF4-FFF2-40B4-BE49-F238E27FC236}">
                <a16:creationId xmlns="" xmlns:a16="http://schemas.microsoft.com/office/drawing/2014/main" id="{F7EDCF5E-DBB4-4DCD-9DD9-8A7537F8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크기가 가장 작은 원을 찾아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>
            <a:extLst>
              <a:ext uri="{FF2B5EF4-FFF2-40B4-BE49-F238E27FC236}">
                <a16:creationId xmlns="" xmlns:a16="http://schemas.microsoft.com/office/drawing/2014/main" id="{7240B6FE-CDB0-4286-B7CC-82CC3176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CC455BE4-5554-4A9D-A335-1AA8C076F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="" xmlns:a16="http://schemas.microsoft.com/office/drawing/2014/main" id="{F05FEA6C-9C5A-42DE-95A4-E9B0B4AE9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631946B4-19C9-47A1-816D-9CB2046CE82A}"/>
              </a:ext>
            </a:extLst>
          </p:cNvPr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="" xmlns:a16="http://schemas.microsoft.com/office/drawing/2014/main" id="{B196A35B-36B1-4FF5-9340-32E5F32E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F11CE410-C038-4FE7-8C6B-BF924E92FDCD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12">
            <a:extLst>
              <a:ext uri="{FF2B5EF4-FFF2-40B4-BE49-F238E27FC236}">
                <a16:creationId xmlns="" xmlns:a16="http://schemas.microsoft.com/office/drawing/2014/main" id="{29062348-445B-49B9-A89B-A88E8E70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751DF724-9A9E-4E70-AB44-05CAE9F4EFA2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E370C353-67F0-467F-AC14-AD3A8175720C}"/>
              </a:ext>
            </a:extLst>
          </p:cNvPr>
          <p:cNvGrpSpPr/>
          <p:nvPr/>
        </p:nvGrpSpPr>
        <p:grpSpPr>
          <a:xfrm>
            <a:off x="3326528" y="4465716"/>
            <a:ext cx="713400" cy="479544"/>
            <a:chOff x="3853178" y="5361724"/>
            <a:chExt cx="713400" cy="479544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D73C3681-4139-4B18-AC7E-0A41901B23E4}"/>
                </a:ext>
              </a:extLst>
            </p:cNvPr>
            <p:cNvSpPr/>
            <p:nvPr/>
          </p:nvSpPr>
          <p:spPr bwMode="auto">
            <a:xfrm>
              <a:off x="3853178" y="5456547"/>
              <a:ext cx="58450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="" xmlns:a16="http://schemas.microsoft.com/office/drawing/2014/main" id="{3C9BEA94-1171-4C98-9C32-890920AF8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85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9" name="사각형: 둥근 모서리 59">
            <a:extLst>
              <a:ext uri="{FF2B5EF4-FFF2-40B4-BE49-F238E27FC236}">
                <a16:creationId xmlns="" xmlns:a16="http://schemas.microsoft.com/office/drawing/2014/main" id="{ABBAF4B5-6D17-4049-A8C1-3E8FF176B861}"/>
              </a:ext>
            </a:extLst>
          </p:cNvPr>
          <p:cNvSpPr/>
          <p:nvPr/>
        </p:nvSpPr>
        <p:spPr>
          <a:xfrm>
            <a:off x="1934620" y="2249529"/>
            <a:ext cx="2982311" cy="2098621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43">
            <a:extLst>
              <a:ext uri="{FF2B5EF4-FFF2-40B4-BE49-F238E27FC236}">
                <a16:creationId xmlns="" xmlns:a16="http://schemas.microsoft.com/office/drawing/2014/main" id="{B03E4D0E-AFCD-4DB8-8662-BD778469391A}"/>
              </a:ext>
            </a:extLst>
          </p:cNvPr>
          <p:cNvSpPr txBox="1"/>
          <p:nvPr/>
        </p:nvSpPr>
        <p:spPr>
          <a:xfrm>
            <a:off x="2551067" y="2312876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43">
            <a:extLst>
              <a:ext uri="{FF2B5EF4-FFF2-40B4-BE49-F238E27FC236}">
                <a16:creationId xmlns="" xmlns:a16="http://schemas.microsoft.com/office/drawing/2014/main" id="{726CD49E-AD17-4B62-B3D4-45740CC0AA2F}"/>
              </a:ext>
            </a:extLst>
          </p:cNvPr>
          <p:cNvSpPr txBox="1"/>
          <p:nvPr/>
        </p:nvSpPr>
        <p:spPr>
          <a:xfrm>
            <a:off x="2560592" y="2800358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10">
            <a:extLst>
              <a:ext uri="{FF2B5EF4-FFF2-40B4-BE49-F238E27FC236}">
                <a16:creationId xmlns="" xmlns:a16="http://schemas.microsoft.com/office/drawing/2014/main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7" y="290503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1">
            <a:extLst>
              <a:ext uri="{FF2B5EF4-FFF2-40B4-BE49-F238E27FC236}">
                <a16:creationId xmlns="" xmlns:a16="http://schemas.microsoft.com/office/drawing/2014/main" id="{D6D7839F-0054-4DEF-82CF-FC3BB264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7" y="242598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43">
            <a:extLst>
              <a:ext uri="{FF2B5EF4-FFF2-40B4-BE49-F238E27FC236}">
                <a16:creationId xmlns="" xmlns:a16="http://schemas.microsoft.com/office/drawing/2014/main" id="{49B9D518-6C2D-4F25-9B92-704F1BA4471A}"/>
              </a:ext>
            </a:extLst>
          </p:cNvPr>
          <p:cNvSpPr txBox="1"/>
          <p:nvPr/>
        </p:nvSpPr>
        <p:spPr>
          <a:xfrm>
            <a:off x="2560592" y="3282507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43">
            <a:extLst>
              <a:ext uri="{FF2B5EF4-FFF2-40B4-BE49-F238E27FC236}">
                <a16:creationId xmlns="" xmlns:a16="http://schemas.microsoft.com/office/drawing/2014/main" id="{F7CA28D4-6C7C-4369-B00A-1443F5F343A2}"/>
              </a:ext>
            </a:extLst>
          </p:cNvPr>
          <p:cNvSpPr txBox="1"/>
          <p:nvPr/>
        </p:nvSpPr>
        <p:spPr>
          <a:xfrm>
            <a:off x="2560592" y="3736082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Picture 8">
            <a:extLst>
              <a:ext uri="{FF2B5EF4-FFF2-40B4-BE49-F238E27FC236}">
                <a16:creationId xmlns="" xmlns:a16="http://schemas.microsoft.com/office/drawing/2014/main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63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9">
            <a:extLst>
              <a:ext uri="{FF2B5EF4-FFF2-40B4-BE49-F238E27FC236}">
                <a16:creationId xmlns="" xmlns:a16="http://schemas.microsoft.com/office/drawing/2014/main" id="{AC7F6A65-36A0-4543-8653-065744E5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338749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841ADC32-12DC-497C-93F1-54404D2506D4}"/>
              </a:ext>
            </a:extLst>
          </p:cNvPr>
          <p:cNvSpPr/>
          <p:nvPr/>
        </p:nvSpPr>
        <p:spPr>
          <a:xfrm>
            <a:off x="1951096" y="26543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57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77AD278-3F46-4500-A42D-CDEF2DCF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" y="863728"/>
            <a:ext cx="6886606" cy="4721912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520178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3_3_1_ani.mp4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1528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 먹기</a:t>
            </a:r>
          </a:p>
        </p:txBody>
      </p:sp>
      <p:sp>
        <p:nvSpPr>
          <p:cNvPr id="23" name="타원 22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21">
            <a:extLst>
              <a:ext uri="{FF2B5EF4-FFF2-40B4-BE49-F238E27FC236}">
                <a16:creationId xmlns="" xmlns:a16="http://schemas.microsoft.com/office/drawing/2014/main" id="{A2E19874-51FE-4419-B6A0-E2FEC6229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="" xmlns:a16="http://schemas.microsoft.com/office/drawing/2014/main" id="{B6B0ACCC-28D1-4C8A-BE50-EAF635F6E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사각형: 둥근 모서리 59">
            <a:extLst>
              <a:ext uri="{FF2B5EF4-FFF2-40B4-BE49-F238E27FC236}">
                <a16:creationId xmlns="" xmlns:a16="http://schemas.microsoft.com/office/drawing/2014/main" id="{ABBAF4B5-6D17-4049-A8C1-3E8FF176B861}"/>
              </a:ext>
            </a:extLst>
          </p:cNvPr>
          <p:cNvSpPr/>
          <p:nvPr/>
        </p:nvSpPr>
        <p:spPr>
          <a:xfrm>
            <a:off x="1934620" y="2249529"/>
            <a:ext cx="2982311" cy="2098621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43">
            <a:extLst>
              <a:ext uri="{FF2B5EF4-FFF2-40B4-BE49-F238E27FC236}">
                <a16:creationId xmlns="" xmlns:a16="http://schemas.microsoft.com/office/drawing/2014/main" id="{B03E4D0E-AFCD-4DB8-8662-BD778469391A}"/>
              </a:ext>
            </a:extLst>
          </p:cNvPr>
          <p:cNvSpPr txBox="1"/>
          <p:nvPr/>
        </p:nvSpPr>
        <p:spPr>
          <a:xfrm>
            <a:off x="2551067" y="2312876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15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TextBox 43">
            <a:extLst>
              <a:ext uri="{FF2B5EF4-FFF2-40B4-BE49-F238E27FC236}">
                <a16:creationId xmlns="" xmlns:a16="http://schemas.microsoft.com/office/drawing/2014/main" id="{726CD49E-AD17-4B62-B3D4-45740CC0AA2F}"/>
              </a:ext>
            </a:extLst>
          </p:cNvPr>
          <p:cNvSpPr txBox="1"/>
          <p:nvPr/>
        </p:nvSpPr>
        <p:spPr>
          <a:xfrm>
            <a:off x="2560592" y="2800358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Picture 10">
            <a:extLst>
              <a:ext uri="{FF2B5EF4-FFF2-40B4-BE49-F238E27FC236}">
                <a16:creationId xmlns="" xmlns:a16="http://schemas.microsoft.com/office/drawing/2014/main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7" y="290503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1">
            <a:extLst>
              <a:ext uri="{FF2B5EF4-FFF2-40B4-BE49-F238E27FC236}">
                <a16:creationId xmlns="" xmlns:a16="http://schemas.microsoft.com/office/drawing/2014/main" id="{D6D7839F-0054-4DEF-82CF-FC3BB264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7" y="242598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TextBox 43">
            <a:extLst>
              <a:ext uri="{FF2B5EF4-FFF2-40B4-BE49-F238E27FC236}">
                <a16:creationId xmlns="" xmlns:a16="http://schemas.microsoft.com/office/drawing/2014/main" id="{49B9D518-6C2D-4F25-9B92-704F1BA4471A}"/>
              </a:ext>
            </a:extLst>
          </p:cNvPr>
          <p:cNvSpPr txBox="1"/>
          <p:nvPr/>
        </p:nvSpPr>
        <p:spPr>
          <a:xfrm>
            <a:off x="2560592" y="3282507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43">
            <a:extLst>
              <a:ext uri="{FF2B5EF4-FFF2-40B4-BE49-F238E27FC236}">
                <a16:creationId xmlns="" xmlns:a16="http://schemas.microsoft.com/office/drawing/2014/main" id="{F7CA28D4-6C7C-4369-B00A-1443F5F343A2}"/>
              </a:ext>
            </a:extLst>
          </p:cNvPr>
          <p:cNvSpPr txBox="1"/>
          <p:nvPr/>
        </p:nvSpPr>
        <p:spPr>
          <a:xfrm>
            <a:off x="2560592" y="3736082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Picture 8">
            <a:extLst>
              <a:ext uri="{FF2B5EF4-FFF2-40B4-BE49-F238E27FC236}">
                <a16:creationId xmlns="" xmlns:a16="http://schemas.microsoft.com/office/drawing/2014/main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63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9">
            <a:extLst>
              <a:ext uri="{FF2B5EF4-FFF2-40B4-BE49-F238E27FC236}">
                <a16:creationId xmlns="" xmlns:a16="http://schemas.microsoft.com/office/drawing/2014/main" id="{AC7F6A65-36A0-4543-8653-065744E5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338749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7">
            <a:extLst>
              <a:ext uri="{FF2B5EF4-FFF2-40B4-BE49-F238E27FC236}">
                <a16:creationId xmlns="" xmlns:a16="http://schemas.microsoft.com/office/drawing/2014/main" id="{F7EDCF5E-DBB4-4DCD-9DD9-8A7537F8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크기가 가장 작은 원을 찾아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>
            <a:extLst>
              <a:ext uri="{FF2B5EF4-FFF2-40B4-BE49-F238E27FC236}">
                <a16:creationId xmlns="" xmlns:a16="http://schemas.microsoft.com/office/drawing/2014/main" id="{7240B6FE-CDB0-4286-B7CC-82CC3176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CC455BE4-5554-4A9D-A335-1AA8C076F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="" xmlns:a16="http://schemas.microsoft.com/office/drawing/2014/main" id="{F05FEA6C-9C5A-42DE-95A4-E9B0B4AE9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="" xmlns:a16="http://schemas.microsoft.com/office/drawing/2014/main" id="{B196A35B-36B1-4FF5-9340-32E5F32E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2">
            <a:extLst>
              <a:ext uri="{FF2B5EF4-FFF2-40B4-BE49-F238E27FC236}">
                <a16:creationId xmlns="" xmlns:a16="http://schemas.microsoft.com/office/drawing/2014/main" id="{29062348-445B-49B9-A89B-A88E8E70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E370C353-67F0-467F-AC14-AD3A8175720C}"/>
              </a:ext>
            </a:extLst>
          </p:cNvPr>
          <p:cNvGrpSpPr/>
          <p:nvPr/>
        </p:nvGrpSpPr>
        <p:grpSpPr>
          <a:xfrm>
            <a:off x="3326528" y="4532391"/>
            <a:ext cx="654180" cy="479544"/>
            <a:chOff x="3853178" y="5361724"/>
            <a:chExt cx="654180" cy="479544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D73C3681-4139-4B18-AC7E-0A41901B23E4}"/>
                </a:ext>
              </a:extLst>
            </p:cNvPr>
            <p:cNvSpPr/>
            <p:nvPr/>
          </p:nvSpPr>
          <p:spPr bwMode="auto">
            <a:xfrm>
              <a:off x="3853178" y="5456547"/>
              <a:ext cx="58450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="" xmlns:a16="http://schemas.microsoft.com/office/drawing/2014/main" id="{3C9BEA94-1171-4C98-9C32-890920AF8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2" name="TextBox 43">
            <a:extLst>
              <a:ext uri="{FF2B5EF4-FFF2-40B4-BE49-F238E27FC236}">
                <a16:creationId xmlns="" xmlns:a16="http://schemas.microsoft.com/office/drawing/2014/main" id="{F7CA28D4-6C7C-4369-B00A-1443F5F343A2}"/>
              </a:ext>
            </a:extLst>
          </p:cNvPr>
          <p:cNvSpPr txBox="1"/>
          <p:nvPr/>
        </p:nvSpPr>
        <p:spPr>
          <a:xfrm>
            <a:off x="2560592" y="3717032"/>
            <a:ext cx="3055524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3" name="Picture 8">
            <a:extLst>
              <a:ext uri="{FF2B5EF4-FFF2-40B4-BE49-F238E27FC236}">
                <a16:creationId xmlns="" xmlns:a16="http://schemas.microsoft.com/office/drawing/2014/main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338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>
            <a:extLst>
              <a:ext uri="{FF2B5EF4-FFF2-40B4-BE49-F238E27FC236}">
                <a16:creationId xmlns="" xmlns:a16="http://schemas.microsoft.com/office/drawing/2014/main" id="{969FA6AE-4707-4384-B730-F8139F0D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9" y="465693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F54EC73-3AA8-4B02-8E42-F6945C560F52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88129990-1D23-454E-BC85-B7D10C8B3354}"/>
              </a:ext>
            </a:extLst>
          </p:cNvPr>
          <p:cNvGrpSpPr/>
          <p:nvPr/>
        </p:nvGrpSpPr>
        <p:grpSpPr>
          <a:xfrm>
            <a:off x="211371" y="3412046"/>
            <a:ext cx="6667165" cy="1825318"/>
            <a:chOff x="211371" y="3412046"/>
            <a:chExt cx="6667165" cy="1825318"/>
          </a:xfrm>
        </p:grpSpPr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19C78F55-E6F5-4917-98C6-626961CF52E0}"/>
                </a:ext>
              </a:extLst>
            </p:cNvPr>
            <p:cNvSpPr/>
            <p:nvPr/>
          </p:nvSpPr>
          <p:spPr>
            <a:xfrm>
              <a:off x="211371" y="3553096"/>
              <a:ext cx="6667165" cy="1496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38">
              <a:extLst>
                <a:ext uri="{FF2B5EF4-FFF2-40B4-BE49-F238E27FC236}">
                  <a16:creationId xmlns="" xmlns:a16="http://schemas.microsoft.com/office/drawing/2014/main" id="{957E8DE4-5FB1-429C-9740-25E02F589949}"/>
                </a:ext>
              </a:extLst>
            </p:cNvPr>
            <p:cNvSpPr/>
            <p:nvPr/>
          </p:nvSpPr>
          <p:spPr>
            <a:xfrm>
              <a:off x="370800" y="3412046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75" name="직각 삼각형 74">
              <a:extLst>
                <a:ext uri="{FF2B5EF4-FFF2-40B4-BE49-F238E27FC236}">
                  <a16:creationId xmlns="" xmlns:a16="http://schemas.microsoft.com/office/drawing/2014/main" id="{9AE82A96-BCC2-48CD-B6FB-7D619CCBD97F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6" name="TextBox 43">
            <a:extLst>
              <a:ext uri="{FF2B5EF4-FFF2-40B4-BE49-F238E27FC236}">
                <a16:creationId xmlns="" xmlns:a16="http://schemas.microsoft.com/office/drawing/2014/main" id="{7436173E-F589-4D31-A50D-6BDF45D30924}"/>
              </a:ext>
            </a:extLst>
          </p:cNvPr>
          <p:cNvSpPr txBox="1"/>
          <p:nvPr/>
        </p:nvSpPr>
        <p:spPr>
          <a:xfrm>
            <a:off x="359061" y="3765817"/>
            <a:ext cx="61108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원의 지름은 원의 반지름의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77" name="TextBox 43">
            <a:extLst>
              <a:ext uri="{FF2B5EF4-FFF2-40B4-BE49-F238E27FC236}">
                <a16:creationId xmlns="" xmlns:a16="http://schemas.microsoft.com/office/drawing/2014/main" id="{DFAE96D7-EAE7-4F1E-9343-2089ED9DA22F}"/>
              </a:ext>
            </a:extLst>
          </p:cNvPr>
          <p:cNvSpPr txBox="1"/>
          <p:nvPr/>
        </p:nvSpPr>
        <p:spPr>
          <a:xfrm>
            <a:off x="690219" y="4155040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15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43">
            <a:extLst>
              <a:ext uri="{FF2B5EF4-FFF2-40B4-BE49-F238E27FC236}">
                <a16:creationId xmlns="" xmlns:a16="http://schemas.microsoft.com/office/drawing/2014/main" id="{D7BF0DF4-3EFE-4950-848B-0B608FD4B550}"/>
              </a:ext>
            </a:extLst>
          </p:cNvPr>
          <p:cNvSpPr txBox="1"/>
          <p:nvPr/>
        </p:nvSpPr>
        <p:spPr>
          <a:xfrm>
            <a:off x="2808018" y="414492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6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43">
            <a:extLst>
              <a:ext uri="{FF2B5EF4-FFF2-40B4-BE49-F238E27FC236}">
                <a16:creationId xmlns="" xmlns:a16="http://schemas.microsoft.com/office/drawing/2014/main" id="{3B20FA6A-06E0-432E-A0F8-64078636735A}"/>
              </a:ext>
            </a:extLst>
          </p:cNvPr>
          <p:cNvSpPr txBox="1"/>
          <p:nvPr/>
        </p:nvSpPr>
        <p:spPr>
          <a:xfrm>
            <a:off x="695922" y="450698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7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43">
            <a:extLst>
              <a:ext uri="{FF2B5EF4-FFF2-40B4-BE49-F238E27FC236}">
                <a16:creationId xmlns="" xmlns:a16="http://schemas.microsoft.com/office/drawing/2014/main" id="{DF679518-3A65-4D92-8544-20BA74FA4212}"/>
              </a:ext>
            </a:extLst>
          </p:cNvPr>
          <p:cNvSpPr txBox="1"/>
          <p:nvPr/>
        </p:nvSpPr>
        <p:spPr>
          <a:xfrm>
            <a:off x="2812894" y="450807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 8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Picture 10">
            <a:extLst>
              <a:ext uri="{FF2B5EF4-FFF2-40B4-BE49-F238E27FC236}">
                <a16:creationId xmlns="" xmlns:a16="http://schemas.microsoft.com/office/drawing/2014/main" id="{129A1D18-62BB-4226-8289-DC44319F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46" y="421521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1">
            <a:extLst>
              <a:ext uri="{FF2B5EF4-FFF2-40B4-BE49-F238E27FC236}">
                <a16:creationId xmlns="" xmlns:a16="http://schemas.microsoft.com/office/drawing/2014/main" id="{8C89E14D-835F-43FA-9F96-D8D8E16B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7" y="4223236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8">
            <a:extLst>
              <a:ext uri="{FF2B5EF4-FFF2-40B4-BE49-F238E27FC236}">
                <a16:creationId xmlns="" xmlns:a16="http://schemas.microsoft.com/office/drawing/2014/main" id="{B8B43FBD-027E-4713-9820-EFFC5AB1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15" y="45847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9">
            <a:extLst>
              <a:ext uri="{FF2B5EF4-FFF2-40B4-BE49-F238E27FC236}">
                <a16:creationId xmlns="" xmlns:a16="http://schemas.microsoft.com/office/drawing/2014/main" id="{046DEB02-5F9F-4E9B-8D99-1444BF2E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7" y="4581519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849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742806" y="913386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="" xmlns:a16="http://schemas.microsoft.com/office/drawing/2014/main" id="{E6168905-36B4-4F22-9127-B0288F68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="" xmlns:a16="http://schemas.microsoft.com/office/drawing/2014/main" id="{FFFF2B0A-E7E3-4415-B5F8-747DCB34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450232C3-30C1-4EC1-B200-C03F77AAB96B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43">
            <a:extLst>
              <a:ext uri="{FF2B5EF4-FFF2-40B4-BE49-F238E27FC236}">
                <a16:creationId xmlns="" xmlns:a16="http://schemas.microsoft.com/office/drawing/2014/main" id="{64D67535-C7C4-454B-95B4-DE6FADF5D59B}"/>
              </a:ext>
            </a:extLst>
          </p:cNvPr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지름의 길이를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>
            <a:extLst>
              <a:ext uri="{FF2B5EF4-FFF2-40B4-BE49-F238E27FC236}">
                <a16:creationId xmlns="" xmlns:a16="http://schemas.microsoft.com/office/drawing/2014/main" id="{FB2A666A-834E-4DFF-86E6-D392D8FE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31594F4B-79A4-45B8-8CD9-D0C0AE98FEE6}"/>
              </a:ext>
            </a:extLst>
          </p:cNvPr>
          <p:cNvSpPr/>
          <p:nvPr/>
        </p:nvSpPr>
        <p:spPr>
          <a:xfrm>
            <a:off x="5002930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5" name="Picture 2">
            <a:extLst>
              <a:ext uri="{FF2B5EF4-FFF2-40B4-BE49-F238E27FC236}">
                <a16:creationId xmlns="" xmlns:a16="http://schemas.microsoft.com/office/drawing/2014/main" id="{988FC430-D6AB-4D2B-9C97-5A4F2BA4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61715CCC-EE76-41A5-B654-DC40950B4527}"/>
              </a:ext>
            </a:extLst>
          </p:cNvPr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="" xmlns:a16="http://schemas.microsoft.com/office/drawing/2014/main" id="{D086CE94-B78A-45FC-9249-7AD33ABA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CEADE0E7-20D2-4A4F-953F-3C64D16E1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="" xmlns:a16="http://schemas.microsoft.com/office/drawing/2014/main" id="{4812F92C-E1F4-46B9-84CD-A2CD7E40B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3073" name="_x226436872">
            <a:extLst>
              <a:ext uri="{FF2B5EF4-FFF2-40B4-BE49-F238E27FC236}">
                <a16:creationId xmlns="" xmlns:a16="http://schemas.microsoft.com/office/drawing/2014/main" id="{B753820D-0249-4551-AFF5-5780BEE1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068" y="2235675"/>
            <a:ext cx="2058133" cy="205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22017E-52EC-4B57-8000-5450D07D0545}"/>
              </a:ext>
            </a:extLst>
          </p:cNvPr>
          <p:cNvGrpSpPr/>
          <p:nvPr/>
        </p:nvGrpSpPr>
        <p:grpSpPr>
          <a:xfrm>
            <a:off x="3131840" y="4509120"/>
            <a:ext cx="561539" cy="479544"/>
            <a:chOff x="3945819" y="5361724"/>
            <a:chExt cx="561539" cy="479544"/>
          </a:xfrm>
        </p:grpSpPr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DF81F3E1-3DF4-4C91-8234-8B6B34C01394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6" name="Picture 4">
              <a:extLst>
                <a:ext uri="{FF2B5EF4-FFF2-40B4-BE49-F238E27FC236}">
                  <a16:creationId xmlns="" xmlns:a16="http://schemas.microsoft.com/office/drawing/2014/main" id="{BCB3D44D-7B38-458B-A568-316DBAD5E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209684D6-8813-497B-BAB8-690D58B1B211}"/>
              </a:ext>
            </a:extLst>
          </p:cNvPr>
          <p:cNvSpPr txBox="1"/>
          <p:nvPr/>
        </p:nvSpPr>
        <p:spPr>
          <a:xfrm>
            <a:off x="2875845" y="35370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4677636-AF5A-4FC5-AA09-BBB501E8B9C1}"/>
              </a:ext>
            </a:extLst>
          </p:cNvPr>
          <p:cNvSpPr txBox="1"/>
          <p:nvPr/>
        </p:nvSpPr>
        <p:spPr>
          <a:xfrm>
            <a:off x="3570745" y="4598490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54993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\66.jpg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타원 105">
            <a:extLst>
              <a:ext uri="{FF2B5EF4-FFF2-40B4-BE49-F238E27FC236}">
                <a16:creationId xmlns="" xmlns:a16="http://schemas.microsoft.com/office/drawing/2014/main" id="{C846AA31-3DC5-4828-87F6-79BE4B661A0D}"/>
              </a:ext>
            </a:extLst>
          </p:cNvPr>
          <p:cNvSpPr/>
          <p:nvPr/>
        </p:nvSpPr>
        <p:spPr>
          <a:xfrm>
            <a:off x="2389191" y="24234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255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6F22017E-52EC-4B57-8000-5450D07D0545}"/>
              </a:ext>
            </a:extLst>
          </p:cNvPr>
          <p:cNvGrpSpPr/>
          <p:nvPr/>
        </p:nvGrpSpPr>
        <p:grpSpPr>
          <a:xfrm>
            <a:off x="3131840" y="4509120"/>
            <a:ext cx="561539" cy="479544"/>
            <a:chOff x="3945819" y="5361724"/>
            <a:chExt cx="561539" cy="479544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DF81F3E1-3DF4-4C91-8234-8B6B34C01394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1" name="Picture 4">
              <a:extLst>
                <a:ext uri="{FF2B5EF4-FFF2-40B4-BE49-F238E27FC236}">
                  <a16:creationId xmlns="" xmlns:a16="http://schemas.microsoft.com/office/drawing/2014/main" id="{BCB3D44D-7B38-458B-A568-316DBAD5E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C4677636-AF5A-4FC5-AA09-BBB501E8B9C1}"/>
              </a:ext>
            </a:extLst>
          </p:cNvPr>
          <p:cNvSpPr txBox="1"/>
          <p:nvPr/>
        </p:nvSpPr>
        <p:spPr>
          <a:xfrm>
            <a:off x="3570745" y="4598490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742806" y="913386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="" xmlns:a16="http://schemas.microsoft.com/office/drawing/2014/main" id="{E6168905-36B4-4F22-9127-B0288F68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="" xmlns:a16="http://schemas.microsoft.com/office/drawing/2014/main" id="{FFFF2B0A-E7E3-4415-B5F8-747DCB34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>
            <a:extLst>
              <a:ext uri="{FF2B5EF4-FFF2-40B4-BE49-F238E27FC236}">
                <a16:creationId xmlns="" xmlns:a16="http://schemas.microsoft.com/office/drawing/2014/main" id="{FB2A666A-834E-4DFF-86E6-D392D8FE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">
            <a:extLst>
              <a:ext uri="{FF2B5EF4-FFF2-40B4-BE49-F238E27FC236}">
                <a16:creationId xmlns="" xmlns:a16="http://schemas.microsoft.com/office/drawing/2014/main" id="{988FC430-D6AB-4D2B-9C97-5A4F2BA4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8">
            <a:extLst>
              <a:ext uri="{FF2B5EF4-FFF2-40B4-BE49-F238E27FC236}">
                <a16:creationId xmlns="" xmlns:a16="http://schemas.microsoft.com/office/drawing/2014/main" id="{D086CE94-B78A-45FC-9249-7AD33ABA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CEADE0E7-20D2-4A4F-953F-3C64D16E1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="" xmlns:a16="http://schemas.microsoft.com/office/drawing/2014/main" id="{4812F92C-E1F4-46B9-84CD-A2CD7E40B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3073" name="_x226436872">
            <a:extLst>
              <a:ext uri="{FF2B5EF4-FFF2-40B4-BE49-F238E27FC236}">
                <a16:creationId xmlns="" xmlns:a16="http://schemas.microsoft.com/office/drawing/2014/main" id="{B753820D-0249-4551-AFF5-5780BEE1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068" y="2235675"/>
            <a:ext cx="2058133" cy="205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209684D6-8813-497B-BAB8-690D58B1B211}"/>
              </a:ext>
            </a:extLst>
          </p:cNvPr>
          <p:cNvSpPr txBox="1"/>
          <p:nvPr/>
        </p:nvSpPr>
        <p:spPr>
          <a:xfrm>
            <a:off x="2875845" y="35370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A12A67C-48C0-49B1-BBA1-A6FDFDF90A69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E4018F86-43A1-4579-9CEE-C5762A6B5D60}"/>
              </a:ext>
            </a:extLst>
          </p:cNvPr>
          <p:cNvGrpSpPr/>
          <p:nvPr/>
        </p:nvGrpSpPr>
        <p:grpSpPr>
          <a:xfrm>
            <a:off x="211371" y="4079200"/>
            <a:ext cx="6667165" cy="1158164"/>
            <a:chOff x="211371" y="4079200"/>
            <a:chExt cx="6667165" cy="1158164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9E3B2A87-029F-43AA-85F2-68D803C27A0E}"/>
                </a:ext>
              </a:extLst>
            </p:cNvPr>
            <p:cNvSpPr/>
            <p:nvPr/>
          </p:nvSpPr>
          <p:spPr>
            <a:xfrm>
              <a:off x="211371" y="4260363"/>
              <a:ext cx="6667165" cy="788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38">
              <a:extLst>
                <a:ext uri="{FF2B5EF4-FFF2-40B4-BE49-F238E27FC236}">
                  <a16:creationId xmlns="" xmlns:a16="http://schemas.microsoft.com/office/drawing/2014/main" id="{BB0B572B-A15B-424C-9E38-DEDEE274AA67}"/>
                </a:ext>
              </a:extLst>
            </p:cNvPr>
            <p:cNvSpPr/>
            <p:nvPr/>
          </p:nvSpPr>
          <p:spPr>
            <a:xfrm>
              <a:off x="370800" y="407920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="" xmlns:a16="http://schemas.microsoft.com/office/drawing/2014/main" id="{D6C7257A-BB87-4192-B952-6589F8D0CAA0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43">
              <a:extLst>
                <a:ext uri="{FF2B5EF4-FFF2-40B4-BE49-F238E27FC236}">
                  <a16:creationId xmlns="" xmlns:a16="http://schemas.microsoft.com/office/drawing/2014/main" id="{45E24305-6D5A-40CF-84C4-78E234A1D198}"/>
                </a:ext>
              </a:extLst>
            </p:cNvPr>
            <p:cNvSpPr txBox="1"/>
            <p:nvPr/>
          </p:nvSpPr>
          <p:spPr>
            <a:xfrm>
              <a:off x="369331" y="4437112"/>
              <a:ext cx="61108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지름은 원의 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반지름의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배입니다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50" name="TextBox 43">
            <a:extLst>
              <a:ext uri="{FF2B5EF4-FFF2-40B4-BE49-F238E27FC236}">
                <a16:creationId xmlns="" xmlns:a16="http://schemas.microsoft.com/office/drawing/2014/main" id="{64D67535-C7C4-454B-95B4-DE6FADF5D59B}"/>
              </a:ext>
            </a:extLst>
          </p:cNvPr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지름의 길이를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417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2" name="TextBox 7">
            <a:extLst>
              <a:ext uri="{FF2B5EF4-FFF2-40B4-BE49-F238E27FC236}">
                <a16:creationId xmlns="" xmlns:a16="http://schemas.microsoft.com/office/drawing/2014/main" id="{A8517E0F-A984-4697-A1F1-7BE53C0C0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="" xmlns:a16="http://schemas.microsoft.com/office/drawing/2014/main" id="{28F48671-CBB3-45EE-84F6-43B699C6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3">
            <a:extLst>
              <a:ext uri="{FF2B5EF4-FFF2-40B4-BE49-F238E27FC236}">
                <a16:creationId xmlns="" xmlns:a16="http://schemas.microsoft.com/office/drawing/2014/main" id="{161A7F48-1BCC-4012-850A-7CE039E28AEE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큰 원부터 차례대로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>
            <a:extLst>
              <a:ext uri="{FF2B5EF4-FFF2-40B4-BE49-F238E27FC236}">
                <a16:creationId xmlns="" xmlns:a16="http://schemas.microsoft.com/office/drawing/2014/main" id="{0DC5418F-0A8D-456C-BD42-5DB6063B8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274A0510-558C-4F21-9476-C54A4F568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="" xmlns:a16="http://schemas.microsoft.com/office/drawing/2014/main" id="{46EB66C6-AA4B-4082-A3A7-1E5F4ABB5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6075A80C-55C7-42BD-878F-9C1CA4BE653C}"/>
              </a:ext>
            </a:extLst>
          </p:cNvPr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6">
            <a:extLst>
              <a:ext uri="{FF2B5EF4-FFF2-40B4-BE49-F238E27FC236}">
                <a16:creationId xmlns="" xmlns:a16="http://schemas.microsoft.com/office/drawing/2014/main" id="{2BE9CDBD-098F-4413-9A3D-002301EF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721FCA7F-4242-467C-B729-950DE94C6731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12">
            <a:extLst>
              <a:ext uri="{FF2B5EF4-FFF2-40B4-BE49-F238E27FC236}">
                <a16:creationId xmlns="" xmlns:a16="http://schemas.microsoft.com/office/drawing/2014/main" id="{CBEFD920-0854-45B9-A470-41140AA8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6323C092-DF80-4D1C-A1E5-43D2DE87ACFB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50EDDADA-730A-488A-BC34-311941FEC921}"/>
              </a:ext>
            </a:extLst>
          </p:cNvPr>
          <p:cNvGrpSpPr/>
          <p:nvPr/>
        </p:nvGrpSpPr>
        <p:grpSpPr>
          <a:xfrm>
            <a:off x="2181987" y="4497628"/>
            <a:ext cx="572233" cy="479544"/>
            <a:chOff x="5044962" y="5361724"/>
            <a:chExt cx="572233" cy="479544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4AFCB95D-76E0-469F-ADAB-0BB0E9DBF139}"/>
                </a:ext>
              </a:extLst>
            </p:cNvPr>
            <p:cNvSpPr/>
            <p:nvPr/>
          </p:nvSpPr>
          <p:spPr bwMode="auto">
            <a:xfrm>
              <a:off x="5044962" y="5456547"/>
              <a:ext cx="443372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2" name="Picture 4">
              <a:extLst>
                <a:ext uri="{FF2B5EF4-FFF2-40B4-BE49-F238E27FC236}">
                  <a16:creationId xmlns="" xmlns:a16="http://schemas.microsoft.com/office/drawing/2014/main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72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4" name="사각형: 둥근 모서리 59">
            <a:extLst>
              <a:ext uri="{FF2B5EF4-FFF2-40B4-BE49-F238E27FC236}">
                <a16:creationId xmlns="" xmlns:a16="http://schemas.microsoft.com/office/drawing/2014/main" id="{ABBAF4B5-6D17-4049-A8C1-3E8FF176B861}"/>
              </a:ext>
            </a:extLst>
          </p:cNvPr>
          <p:cNvSpPr/>
          <p:nvPr/>
        </p:nvSpPr>
        <p:spPr>
          <a:xfrm>
            <a:off x="1971742" y="2249529"/>
            <a:ext cx="2982311" cy="2098621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43">
            <a:extLst>
              <a:ext uri="{FF2B5EF4-FFF2-40B4-BE49-F238E27FC236}">
                <a16:creationId xmlns="" xmlns:a16="http://schemas.microsoft.com/office/drawing/2014/main" id="{B03E4D0E-AFCD-4DB8-8662-BD778469391A}"/>
              </a:ext>
            </a:extLst>
          </p:cNvPr>
          <p:cNvSpPr txBox="1"/>
          <p:nvPr/>
        </p:nvSpPr>
        <p:spPr>
          <a:xfrm>
            <a:off x="2588189" y="2312876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43">
            <a:extLst>
              <a:ext uri="{FF2B5EF4-FFF2-40B4-BE49-F238E27FC236}">
                <a16:creationId xmlns="" xmlns:a16="http://schemas.microsoft.com/office/drawing/2014/main" id="{726CD49E-AD17-4B62-B3D4-45740CC0AA2F}"/>
              </a:ext>
            </a:extLst>
          </p:cNvPr>
          <p:cNvSpPr txBox="1"/>
          <p:nvPr/>
        </p:nvSpPr>
        <p:spPr>
          <a:xfrm>
            <a:off x="2597714" y="2800358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10">
            <a:extLst>
              <a:ext uri="{FF2B5EF4-FFF2-40B4-BE49-F238E27FC236}">
                <a16:creationId xmlns="" xmlns:a16="http://schemas.microsoft.com/office/drawing/2014/main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49" y="290503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1">
            <a:extLst>
              <a:ext uri="{FF2B5EF4-FFF2-40B4-BE49-F238E27FC236}">
                <a16:creationId xmlns="" xmlns:a16="http://schemas.microsoft.com/office/drawing/2014/main" id="{D6D7839F-0054-4DEF-82CF-FC3BB264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49" y="242598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43">
            <a:extLst>
              <a:ext uri="{FF2B5EF4-FFF2-40B4-BE49-F238E27FC236}">
                <a16:creationId xmlns="" xmlns:a16="http://schemas.microsoft.com/office/drawing/2014/main" id="{49B9D518-6C2D-4F25-9B92-704F1BA4471A}"/>
              </a:ext>
            </a:extLst>
          </p:cNvPr>
          <p:cNvSpPr txBox="1"/>
          <p:nvPr/>
        </p:nvSpPr>
        <p:spPr>
          <a:xfrm>
            <a:off x="2597714" y="3282507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43">
            <a:extLst>
              <a:ext uri="{FF2B5EF4-FFF2-40B4-BE49-F238E27FC236}">
                <a16:creationId xmlns="" xmlns:a16="http://schemas.microsoft.com/office/drawing/2014/main" id="{F7CA28D4-6C7C-4369-B00A-1443F5F343A2}"/>
              </a:ext>
            </a:extLst>
          </p:cNvPr>
          <p:cNvSpPr txBox="1"/>
          <p:nvPr/>
        </p:nvSpPr>
        <p:spPr>
          <a:xfrm>
            <a:off x="2597714" y="3736082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8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8">
            <a:extLst>
              <a:ext uri="{FF2B5EF4-FFF2-40B4-BE49-F238E27FC236}">
                <a16:creationId xmlns="" xmlns:a16="http://schemas.microsoft.com/office/drawing/2014/main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85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9">
            <a:extLst>
              <a:ext uri="{FF2B5EF4-FFF2-40B4-BE49-F238E27FC236}">
                <a16:creationId xmlns="" xmlns:a16="http://schemas.microsoft.com/office/drawing/2014/main" id="{AC7F6A65-36A0-4543-8653-065744E5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54" y="338749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841ADC32-12DC-497C-93F1-54404D2506D4}"/>
              </a:ext>
            </a:extLst>
          </p:cNvPr>
          <p:cNvSpPr/>
          <p:nvPr/>
        </p:nvSpPr>
        <p:spPr>
          <a:xfrm>
            <a:off x="1988218" y="26543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511185" y="4612042"/>
            <a:ext cx="411067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="" xmlns:a16="http://schemas.microsoft.com/office/drawing/2014/main" id="{50EDDADA-730A-488A-BC34-311941FEC921}"/>
              </a:ext>
            </a:extLst>
          </p:cNvPr>
          <p:cNvGrpSpPr/>
          <p:nvPr/>
        </p:nvGrpSpPr>
        <p:grpSpPr>
          <a:xfrm>
            <a:off x="2872707" y="4497286"/>
            <a:ext cx="572233" cy="479544"/>
            <a:chOff x="5044962" y="5361724"/>
            <a:chExt cx="572233" cy="479544"/>
          </a:xfrm>
        </p:grpSpPr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4AFCB95D-76E0-469F-ADAB-0BB0E9DBF139}"/>
                </a:ext>
              </a:extLst>
            </p:cNvPr>
            <p:cNvSpPr/>
            <p:nvPr/>
          </p:nvSpPr>
          <p:spPr bwMode="auto">
            <a:xfrm>
              <a:off x="5044962" y="5456547"/>
              <a:ext cx="443372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7" name="Picture 4">
              <a:extLst>
                <a:ext uri="{FF2B5EF4-FFF2-40B4-BE49-F238E27FC236}">
                  <a16:creationId xmlns="" xmlns:a16="http://schemas.microsoft.com/office/drawing/2014/main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72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8" name="직사각형 87"/>
          <p:cNvSpPr/>
          <p:nvPr/>
        </p:nvSpPr>
        <p:spPr bwMode="auto">
          <a:xfrm>
            <a:off x="3201905" y="4611700"/>
            <a:ext cx="411067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50EDDADA-730A-488A-BC34-311941FEC921}"/>
              </a:ext>
            </a:extLst>
          </p:cNvPr>
          <p:cNvGrpSpPr/>
          <p:nvPr/>
        </p:nvGrpSpPr>
        <p:grpSpPr>
          <a:xfrm>
            <a:off x="3525071" y="4496403"/>
            <a:ext cx="572233" cy="479544"/>
            <a:chOff x="5044962" y="5361724"/>
            <a:chExt cx="572233" cy="479544"/>
          </a:xfrm>
        </p:grpSpPr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4AFCB95D-76E0-469F-ADAB-0BB0E9DBF139}"/>
                </a:ext>
              </a:extLst>
            </p:cNvPr>
            <p:cNvSpPr/>
            <p:nvPr/>
          </p:nvSpPr>
          <p:spPr bwMode="auto">
            <a:xfrm>
              <a:off x="5044962" y="5456547"/>
              <a:ext cx="443372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1" name="Picture 4">
              <a:extLst>
                <a:ext uri="{FF2B5EF4-FFF2-40B4-BE49-F238E27FC236}">
                  <a16:creationId xmlns="" xmlns:a16="http://schemas.microsoft.com/office/drawing/2014/main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72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2" name="직사각형 91"/>
          <p:cNvSpPr/>
          <p:nvPr/>
        </p:nvSpPr>
        <p:spPr bwMode="auto">
          <a:xfrm>
            <a:off x="3854269" y="4610817"/>
            <a:ext cx="411067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="" xmlns:a16="http://schemas.microsoft.com/office/drawing/2014/main" id="{50EDDADA-730A-488A-BC34-311941FEC921}"/>
              </a:ext>
            </a:extLst>
          </p:cNvPr>
          <p:cNvGrpSpPr/>
          <p:nvPr/>
        </p:nvGrpSpPr>
        <p:grpSpPr>
          <a:xfrm>
            <a:off x="4215791" y="4496061"/>
            <a:ext cx="572233" cy="479544"/>
            <a:chOff x="5044962" y="5361724"/>
            <a:chExt cx="572233" cy="479544"/>
          </a:xfrm>
        </p:grpSpPr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4AFCB95D-76E0-469F-ADAB-0BB0E9DBF139}"/>
                </a:ext>
              </a:extLst>
            </p:cNvPr>
            <p:cNvSpPr/>
            <p:nvPr/>
          </p:nvSpPr>
          <p:spPr bwMode="auto">
            <a:xfrm>
              <a:off x="5044962" y="5456547"/>
              <a:ext cx="443372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5" name="Picture 4">
              <a:extLst>
                <a:ext uri="{FF2B5EF4-FFF2-40B4-BE49-F238E27FC236}">
                  <a16:creationId xmlns="" xmlns:a16="http://schemas.microsoft.com/office/drawing/2014/main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472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7" name="Picture 9">
            <a:extLst>
              <a:ext uri="{FF2B5EF4-FFF2-40B4-BE49-F238E27FC236}">
                <a16:creationId xmlns="" xmlns:a16="http://schemas.microsoft.com/office/drawing/2014/main" id="{1576D023-258D-4E85-BDBD-EA44178E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2" y="4627782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="" xmlns:a16="http://schemas.microsoft.com/office/drawing/2014/main" id="{A027B798-CDAC-4FCD-BF3A-E5B6B6B8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07" y="4630739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11">
            <a:extLst>
              <a:ext uri="{FF2B5EF4-FFF2-40B4-BE49-F238E27FC236}">
                <a16:creationId xmlns="" xmlns:a16="http://schemas.microsoft.com/office/drawing/2014/main" id="{9E565DA3-9732-4C35-90D4-DCB13B49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14" y="4620601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="" xmlns:a16="http://schemas.microsoft.com/office/drawing/2014/main" id="{3BC4878D-AE82-44E5-AD26-F5D96E48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336" y="4630739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963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사각형: 둥근 모서리 59">
            <a:extLst>
              <a:ext uri="{FF2B5EF4-FFF2-40B4-BE49-F238E27FC236}">
                <a16:creationId xmlns="" xmlns:a16="http://schemas.microsoft.com/office/drawing/2014/main" id="{ABBAF4B5-6D17-4049-A8C1-3E8FF176B861}"/>
              </a:ext>
            </a:extLst>
          </p:cNvPr>
          <p:cNvSpPr/>
          <p:nvPr/>
        </p:nvSpPr>
        <p:spPr>
          <a:xfrm>
            <a:off x="1971742" y="2249529"/>
            <a:ext cx="2982311" cy="2098621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43">
            <a:extLst>
              <a:ext uri="{FF2B5EF4-FFF2-40B4-BE49-F238E27FC236}">
                <a16:creationId xmlns="" xmlns:a16="http://schemas.microsoft.com/office/drawing/2014/main" id="{B03E4D0E-AFCD-4DB8-8662-BD778469391A}"/>
              </a:ext>
            </a:extLst>
          </p:cNvPr>
          <p:cNvSpPr txBox="1"/>
          <p:nvPr/>
        </p:nvSpPr>
        <p:spPr>
          <a:xfrm>
            <a:off x="2588189" y="2312876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TextBox 43">
            <a:extLst>
              <a:ext uri="{FF2B5EF4-FFF2-40B4-BE49-F238E27FC236}">
                <a16:creationId xmlns="" xmlns:a16="http://schemas.microsoft.com/office/drawing/2014/main" id="{726CD49E-AD17-4B62-B3D4-45740CC0AA2F}"/>
              </a:ext>
            </a:extLst>
          </p:cNvPr>
          <p:cNvSpPr txBox="1"/>
          <p:nvPr/>
        </p:nvSpPr>
        <p:spPr>
          <a:xfrm>
            <a:off x="2597714" y="2800358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10">
            <a:extLst>
              <a:ext uri="{FF2B5EF4-FFF2-40B4-BE49-F238E27FC236}">
                <a16:creationId xmlns="" xmlns:a16="http://schemas.microsoft.com/office/drawing/2014/main" id="{36E24F03-97FF-4F77-B09C-28A9C87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49" y="2905037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1">
            <a:extLst>
              <a:ext uri="{FF2B5EF4-FFF2-40B4-BE49-F238E27FC236}">
                <a16:creationId xmlns="" xmlns:a16="http://schemas.microsoft.com/office/drawing/2014/main" id="{D6D7839F-0054-4DEF-82CF-FC3BB264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49" y="242598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TextBox 43">
            <a:extLst>
              <a:ext uri="{FF2B5EF4-FFF2-40B4-BE49-F238E27FC236}">
                <a16:creationId xmlns="" xmlns:a16="http://schemas.microsoft.com/office/drawing/2014/main" id="{49B9D518-6C2D-4F25-9B92-704F1BA4471A}"/>
              </a:ext>
            </a:extLst>
          </p:cNvPr>
          <p:cNvSpPr txBox="1"/>
          <p:nvPr/>
        </p:nvSpPr>
        <p:spPr>
          <a:xfrm>
            <a:off x="2597714" y="3282507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반지름이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43">
            <a:extLst>
              <a:ext uri="{FF2B5EF4-FFF2-40B4-BE49-F238E27FC236}">
                <a16:creationId xmlns="" xmlns:a16="http://schemas.microsoft.com/office/drawing/2014/main" id="{F7CA28D4-6C7C-4369-B00A-1443F5F343A2}"/>
              </a:ext>
            </a:extLst>
          </p:cNvPr>
          <p:cNvSpPr txBox="1"/>
          <p:nvPr/>
        </p:nvSpPr>
        <p:spPr>
          <a:xfrm>
            <a:off x="2597714" y="3736082"/>
            <a:ext cx="2257837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8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Picture 8">
            <a:extLst>
              <a:ext uri="{FF2B5EF4-FFF2-40B4-BE49-F238E27FC236}">
                <a16:creationId xmlns="" xmlns:a16="http://schemas.microsoft.com/office/drawing/2014/main" id="{1FBA9F92-C99D-4735-8C45-92EADFA2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85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9">
            <a:extLst>
              <a:ext uri="{FF2B5EF4-FFF2-40B4-BE49-F238E27FC236}">
                <a16:creationId xmlns="" xmlns:a16="http://schemas.microsoft.com/office/drawing/2014/main" id="{AC7F6A65-36A0-4543-8653-065744E5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54" y="338749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2" name="TextBox 7">
            <a:extLst>
              <a:ext uri="{FF2B5EF4-FFF2-40B4-BE49-F238E27FC236}">
                <a16:creationId xmlns="" xmlns:a16="http://schemas.microsoft.com/office/drawing/2014/main" id="{A8517E0F-A984-4697-A1F1-7BE53C0C0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="" xmlns:a16="http://schemas.microsoft.com/office/drawing/2014/main" id="{28F48671-CBB3-45EE-84F6-43B699C6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8">
            <a:extLst>
              <a:ext uri="{FF2B5EF4-FFF2-40B4-BE49-F238E27FC236}">
                <a16:creationId xmlns="" xmlns:a16="http://schemas.microsoft.com/office/drawing/2014/main" id="{0DC5418F-0A8D-456C-BD42-5DB6063B8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274A0510-558C-4F21-9476-C54A4F568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="" xmlns:a16="http://schemas.microsoft.com/office/drawing/2014/main" id="{46EB66C6-AA4B-4082-A3A7-1E5F4ABB5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53" name="Picture 6">
            <a:extLst>
              <a:ext uri="{FF2B5EF4-FFF2-40B4-BE49-F238E27FC236}">
                <a16:creationId xmlns="" xmlns:a16="http://schemas.microsoft.com/office/drawing/2014/main" id="{2BE9CDBD-098F-4413-9A3D-002301EF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="" xmlns:a16="http://schemas.microsoft.com/office/drawing/2014/main" id="{CBEFD920-0854-45B9-A470-41140AA8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50EDDADA-730A-488A-BC34-311941FEC921}"/>
              </a:ext>
            </a:extLst>
          </p:cNvPr>
          <p:cNvGrpSpPr/>
          <p:nvPr/>
        </p:nvGrpSpPr>
        <p:grpSpPr>
          <a:xfrm>
            <a:off x="2275881" y="4465716"/>
            <a:ext cx="2764171" cy="479544"/>
            <a:chOff x="2802531" y="5361724"/>
            <a:chExt cx="2764171" cy="479544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4AFCB95D-76E0-469F-ADAB-0BB0E9DBF139}"/>
                </a:ext>
              </a:extLst>
            </p:cNvPr>
            <p:cNvSpPr/>
            <p:nvPr/>
          </p:nvSpPr>
          <p:spPr bwMode="auto">
            <a:xfrm>
              <a:off x="2802531" y="5456547"/>
              <a:ext cx="2685803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-        -        -       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2" name="Picture 4">
              <a:extLst>
                <a:ext uri="{FF2B5EF4-FFF2-40B4-BE49-F238E27FC236}">
                  <a16:creationId xmlns="" xmlns:a16="http://schemas.microsoft.com/office/drawing/2014/main" id="{D6179620-423F-436E-99F8-F8850B5FB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979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" name="TextBox 43">
            <a:extLst>
              <a:ext uri="{FF2B5EF4-FFF2-40B4-BE49-F238E27FC236}">
                <a16:creationId xmlns="" xmlns:a16="http://schemas.microsoft.com/office/drawing/2014/main" id="{85E41981-17E7-41B0-B24D-C0D938104307}"/>
              </a:ext>
            </a:extLst>
          </p:cNvPr>
          <p:cNvSpPr txBox="1"/>
          <p:nvPr/>
        </p:nvSpPr>
        <p:spPr>
          <a:xfrm>
            <a:off x="2560592" y="3717032"/>
            <a:ext cx="3055524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8">
            <a:extLst>
              <a:ext uri="{FF2B5EF4-FFF2-40B4-BE49-F238E27FC236}">
                <a16:creationId xmlns="" xmlns:a16="http://schemas.microsoft.com/office/drawing/2014/main" id="{E3B07C5A-9AD1-4FF2-B47D-BED657D3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338" y="38475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9">
            <a:extLst>
              <a:ext uri="{FF2B5EF4-FFF2-40B4-BE49-F238E27FC236}">
                <a16:creationId xmlns="" xmlns:a16="http://schemas.microsoft.com/office/drawing/2014/main" id="{1576D023-258D-4E85-BDBD-EA44178E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613" y="4587299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8">
            <a:extLst>
              <a:ext uri="{FF2B5EF4-FFF2-40B4-BE49-F238E27FC236}">
                <a16:creationId xmlns="" xmlns:a16="http://schemas.microsoft.com/office/drawing/2014/main" id="{A027B798-CDAC-4FCD-BF3A-E5B6B6B8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513" y="4581128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1">
            <a:extLst>
              <a:ext uri="{FF2B5EF4-FFF2-40B4-BE49-F238E27FC236}">
                <a16:creationId xmlns="" xmlns:a16="http://schemas.microsoft.com/office/drawing/2014/main" id="{9E565DA3-9732-4C35-90D4-DCB13B49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667" y="4579879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10">
            <a:extLst>
              <a:ext uri="{FF2B5EF4-FFF2-40B4-BE49-F238E27FC236}">
                <a16:creationId xmlns="" xmlns:a16="http://schemas.microsoft.com/office/drawing/2014/main" id="{3BC4878D-AE82-44E5-AD26-F5D96E48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80" y="4581128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43">
            <a:extLst>
              <a:ext uri="{FF2B5EF4-FFF2-40B4-BE49-F238E27FC236}">
                <a16:creationId xmlns="" xmlns:a16="http://schemas.microsoft.com/office/drawing/2014/main" id="{161A7F48-1BCC-4012-850A-7CE039E28AEE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큰 원부터 차례대로 기호를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BF54EC73-3AA8-4B02-8E42-F6945C560F52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="" xmlns:a16="http://schemas.microsoft.com/office/drawing/2014/main" id="{88129990-1D23-454E-BC85-B7D10C8B3354}"/>
              </a:ext>
            </a:extLst>
          </p:cNvPr>
          <p:cNvGrpSpPr/>
          <p:nvPr/>
        </p:nvGrpSpPr>
        <p:grpSpPr>
          <a:xfrm>
            <a:off x="211371" y="3412046"/>
            <a:ext cx="6667165" cy="1825318"/>
            <a:chOff x="211371" y="3412046"/>
            <a:chExt cx="6667165" cy="1825318"/>
          </a:xfrm>
        </p:grpSpPr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19C78F55-E6F5-4917-98C6-626961CF52E0}"/>
                </a:ext>
              </a:extLst>
            </p:cNvPr>
            <p:cNvSpPr/>
            <p:nvPr/>
          </p:nvSpPr>
          <p:spPr>
            <a:xfrm>
              <a:off x="211371" y="3553096"/>
              <a:ext cx="6667165" cy="1496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모서리가 둥근 직사각형 38">
              <a:extLst>
                <a:ext uri="{FF2B5EF4-FFF2-40B4-BE49-F238E27FC236}">
                  <a16:creationId xmlns="" xmlns:a16="http://schemas.microsoft.com/office/drawing/2014/main" id="{957E8DE4-5FB1-429C-9740-25E02F589949}"/>
                </a:ext>
              </a:extLst>
            </p:cNvPr>
            <p:cNvSpPr/>
            <p:nvPr/>
          </p:nvSpPr>
          <p:spPr>
            <a:xfrm>
              <a:off x="370800" y="3412046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136" name="직각 삼각형 135">
              <a:extLst>
                <a:ext uri="{FF2B5EF4-FFF2-40B4-BE49-F238E27FC236}">
                  <a16:creationId xmlns="" xmlns:a16="http://schemas.microsoft.com/office/drawing/2014/main" id="{9AE82A96-BCC2-48CD-B6FB-7D619CCBD97F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37" name="TextBox 43">
            <a:extLst>
              <a:ext uri="{FF2B5EF4-FFF2-40B4-BE49-F238E27FC236}">
                <a16:creationId xmlns="" xmlns:a16="http://schemas.microsoft.com/office/drawing/2014/main" id="{7436173E-F589-4D31-A50D-6BDF45D30924}"/>
              </a:ext>
            </a:extLst>
          </p:cNvPr>
          <p:cNvSpPr txBox="1"/>
          <p:nvPr/>
        </p:nvSpPr>
        <p:spPr>
          <a:xfrm>
            <a:off x="359061" y="3765817"/>
            <a:ext cx="61108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원의 지름은 원의 반지름의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38" name="TextBox 43">
            <a:extLst>
              <a:ext uri="{FF2B5EF4-FFF2-40B4-BE49-F238E27FC236}">
                <a16:creationId xmlns="" xmlns:a16="http://schemas.microsoft.com/office/drawing/2014/main" id="{DFAE96D7-EAE7-4F1E-9343-2089ED9DA22F}"/>
              </a:ext>
            </a:extLst>
          </p:cNvPr>
          <p:cNvSpPr txBox="1"/>
          <p:nvPr/>
        </p:nvSpPr>
        <p:spPr>
          <a:xfrm>
            <a:off x="690219" y="4155040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TextBox 43">
            <a:extLst>
              <a:ext uri="{FF2B5EF4-FFF2-40B4-BE49-F238E27FC236}">
                <a16:creationId xmlns="" xmlns:a16="http://schemas.microsoft.com/office/drawing/2014/main" id="{D7BF0DF4-3EFE-4950-848B-0B608FD4B550}"/>
              </a:ext>
            </a:extLst>
          </p:cNvPr>
          <p:cNvSpPr txBox="1"/>
          <p:nvPr/>
        </p:nvSpPr>
        <p:spPr>
          <a:xfrm>
            <a:off x="2808018" y="414492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4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TextBox 43">
            <a:extLst>
              <a:ext uri="{FF2B5EF4-FFF2-40B4-BE49-F238E27FC236}">
                <a16:creationId xmlns="" xmlns:a16="http://schemas.microsoft.com/office/drawing/2014/main" id="{3B20FA6A-06E0-432E-A0F8-64078636735A}"/>
              </a:ext>
            </a:extLst>
          </p:cNvPr>
          <p:cNvSpPr txBox="1"/>
          <p:nvPr/>
        </p:nvSpPr>
        <p:spPr>
          <a:xfrm>
            <a:off x="695922" y="450698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10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TextBox 43">
            <a:extLst>
              <a:ext uri="{FF2B5EF4-FFF2-40B4-BE49-F238E27FC236}">
                <a16:creationId xmlns="" xmlns:a16="http://schemas.microsoft.com/office/drawing/2014/main" id="{DF679518-3A65-4D92-8544-20BA74FA4212}"/>
              </a:ext>
            </a:extLst>
          </p:cNvPr>
          <p:cNvSpPr txBox="1"/>
          <p:nvPr/>
        </p:nvSpPr>
        <p:spPr>
          <a:xfrm>
            <a:off x="2812894" y="4508078"/>
            <a:ext cx="19097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지름이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 8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인 원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2" name="Picture 10">
            <a:extLst>
              <a:ext uri="{FF2B5EF4-FFF2-40B4-BE49-F238E27FC236}">
                <a16:creationId xmlns="" xmlns:a16="http://schemas.microsoft.com/office/drawing/2014/main" id="{129A1D18-62BB-4226-8289-DC44319F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46" y="4215216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11">
            <a:extLst>
              <a:ext uri="{FF2B5EF4-FFF2-40B4-BE49-F238E27FC236}">
                <a16:creationId xmlns="" xmlns:a16="http://schemas.microsoft.com/office/drawing/2014/main" id="{8C89E14D-835F-43FA-9F96-D8D8E16B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7" y="4223236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8">
            <a:extLst>
              <a:ext uri="{FF2B5EF4-FFF2-40B4-BE49-F238E27FC236}">
                <a16:creationId xmlns="" xmlns:a16="http://schemas.microsoft.com/office/drawing/2014/main" id="{B8B43FBD-027E-4713-9820-EFFC5AB1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15" y="4584704"/>
            <a:ext cx="319371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9">
            <a:extLst>
              <a:ext uri="{FF2B5EF4-FFF2-40B4-BE49-F238E27FC236}">
                <a16:creationId xmlns="" xmlns:a16="http://schemas.microsoft.com/office/drawing/2014/main" id="{046DEB02-5F9F-4E9B-8D99-1444BF2E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7" y="4581519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006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="" xmlns:a16="http://schemas.microsoft.com/office/drawing/2014/main" id="{95357BCF-08F9-4E50-B470-14D65B87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43">
            <a:extLst>
              <a:ext uri="{FF2B5EF4-FFF2-40B4-BE49-F238E27FC236}">
                <a16:creationId xmlns="" xmlns:a16="http://schemas.microsoft.com/office/drawing/2014/main" id="{6651AF9B-09D5-4CFD-BE66-361152E0E947}"/>
              </a:ext>
            </a:extLst>
          </p:cNvPr>
          <p:cNvSpPr txBox="1"/>
          <p:nvPr/>
        </p:nvSpPr>
        <p:spPr>
          <a:xfrm>
            <a:off x="644499" y="1604119"/>
            <a:ext cx="59921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반지름은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="" xmlns:a16="http://schemas.microsoft.com/office/drawing/2014/main" id="{A4534DC5-5F2C-4BC5-BC4C-DF1C3CB6A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33A407C-DD79-498F-B913-A26B66FA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="" xmlns:a16="http://schemas.microsoft.com/office/drawing/2014/main" id="{F6C09F96-77F2-42DB-8CF3-95AAD85C0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9217" name="_x228394672">
            <a:extLst>
              <a:ext uri="{FF2B5EF4-FFF2-40B4-BE49-F238E27FC236}">
                <a16:creationId xmlns="" xmlns:a16="http://schemas.microsoft.com/office/drawing/2014/main" id="{7F106EBA-453E-467C-87D9-FAFA894B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53" y="2236153"/>
            <a:ext cx="2128951" cy="21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E3D6F18-0832-4C0D-A9E4-D3395C2EE698}"/>
              </a:ext>
            </a:extLst>
          </p:cNvPr>
          <p:cNvSpPr txBox="1"/>
          <p:nvPr/>
        </p:nvSpPr>
        <p:spPr>
          <a:xfrm>
            <a:off x="2526450" y="3269425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D0BABDEE-DC45-4539-A343-DB17100368DF}"/>
              </a:ext>
            </a:extLst>
          </p:cNvPr>
          <p:cNvSpPr txBox="1"/>
          <p:nvPr/>
        </p:nvSpPr>
        <p:spPr>
          <a:xfrm>
            <a:off x="3332435" y="2857977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277B08C7-C8B8-495C-9002-A5050FDA0A8D}"/>
              </a:ext>
            </a:extLst>
          </p:cNvPr>
          <p:cNvGrpSpPr/>
          <p:nvPr/>
        </p:nvGrpSpPr>
        <p:grpSpPr>
          <a:xfrm>
            <a:off x="3167844" y="4486305"/>
            <a:ext cx="561539" cy="479544"/>
            <a:chOff x="3945819" y="5361724"/>
            <a:chExt cx="561539" cy="479544"/>
          </a:xfrm>
        </p:grpSpPr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439F38EE-4AFD-4CDC-B545-CCF14D7840AC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1" name="Picture 4">
              <a:extLst>
                <a:ext uri="{FF2B5EF4-FFF2-40B4-BE49-F238E27FC236}">
                  <a16:creationId xmlns="" xmlns:a16="http://schemas.microsoft.com/office/drawing/2014/main" id="{129A20C4-A2AD-43B5-9226-4DAA156F1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0E209909-7E5C-4EF8-BE90-631EFC25DF3D}"/>
              </a:ext>
            </a:extLst>
          </p:cNvPr>
          <p:cNvSpPr txBox="1"/>
          <p:nvPr/>
        </p:nvSpPr>
        <p:spPr>
          <a:xfrm>
            <a:off x="3570745" y="4592451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4F6B27FF-E2C0-4C21-8DEB-301CB147FEBB}"/>
              </a:ext>
            </a:extLst>
          </p:cNvPr>
          <p:cNvSpPr/>
          <p:nvPr/>
        </p:nvSpPr>
        <p:spPr>
          <a:xfrm>
            <a:off x="2121190" y="23678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Picture 6">
            <a:extLst>
              <a:ext uri="{FF2B5EF4-FFF2-40B4-BE49-F238E27FC236}">
                <a16:creationId xmlns="" xmlns:a16="http://schemas.microsoft.com/office/drawing/2014/main" id="{E2C14BC4-68F4-4EDD-9EC6-FE759715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475590FB-D22A-40C6-90E6-DEB538206CD7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12">
            <a:extLst>
              <a:ext uri="{FF2B5EF4-FFF2-40B4-BE49-F238E27FC236}">
                <a16:creationId xmlns="" xmlns:a16="http://schemas.microsoft.com/office/drawing/2014/main" id="{7D69CF52-FD35-4B0D-B08D-B4D09943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396F9497-92A2-42B1-A206-F15B221CED9F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B6EC4A9-7317-4DE0-8BC1-681EBEEC7F3F}"/>
              </a:ext>
            </a:extLst>
          </p:cNvPr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90642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\69.jpg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788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_x228394672">
            <a:extLst>
              <a:ext uri="{FF2B5EF4-FFF2-40B4-BE49-F238E27FC236}">
                <a16:creationId xmlns="" xmlns:a16="http://schemas.microsoft.com/office/drawing/2014/main" id="{7F106EBA-453E-467C-87D9-FAFA894B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053" y="2236153"/>
            <a:ext cx="2128951" cy="21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E3D6F18-0832-4C0D-A9E4-D3395C2EE698}"/>
              </a:ext>
            </a:extLst>
          </p:cNvPr>
          <p:cNvSpPr txBox="1"/>
          <p:nvPr/>
        </p:nvSpPr>
        <p:spPr>
          <a:xfrm>
            <a:off x="2526450" y="3269425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0BABDEE-DC45-4539-A343-DB17100368DF}"/>
              </a:ext>
            </a:extLst>
          </p:cNvPr>
          <p:cNvSpPr txBox="1"/>
          <p:nvPr/>
        </p:nvSpPr>
        <p:spPr>
          <a:xfrm>
            <a:off x="3332435" y="2857977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277B08C7-C8B8-495C-9002-A5050FDA0A8D}"/>
              </a:ext>
            </a:extLst>
          </p:cNvPr>
          <p:cNvGrpSpPr/>
          <p:nvPr/>
        </p:nvGrpSpPr>
        <p:grpSpPr>
          <a:xfrm>
            <a:off x="3167844" y="4486305"/>
            <a:ext cx="561539" cy="479544"/>
            <a:chOff x="3945819" y="5361724"/>
            <a:chExt cx="561539" cy="479544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439F38EE-4AFD-4CDC-B545-CCF14D7840AC}"/>
                </a:ext>
              </a:extLst>
            </p:cNvPr>
            <p:cNvSpPr/>
            <p:nvPr/>
          </p:nvSpPr>
          <p:spPr bwMode="auto">
            <a:xfrm>
              <a:off x="3945819" y="5456547"/>
              <a:ext cx="399227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0" name="Picture 4">
              <a:extLst>
                <a:ext uri="{FF2B5EF4-FFF2-40B4-BE49-F238E27FC236}">
                  <a16:creationId xmlns="" xmlns:a16="http://schemas.microsoft.com/office/drawing/2014/main" id="{129A20C4-A2AD-43B5-9226-4DAA156F1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0E209909-7E5C-4EF8-BE90-631EFC25DF3D}"/>
              </a:ext>
            </a:extLst>
          </p:cNvPr>
          <p:cNvSpPr txBox="1"/>
          <p:nvPr/>
        </p:nvSpPr>
        <p:spPr>
          <a:xfrm>
            <a:off x="3570745" y="4592451"/>
            <a:ext cx="5692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="" xmlns:a16="http://schemas.microsoft.com/office/drawing/2014/main" id="{95357BCF-08F9-4E50-B470-14D65B87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8">
            <a:extLst>
              <a:ext uri="{FF2B5EF4-FFF2-40B4-BE49-F238E27FC236}">
                <a16:creationId xmlns="" xmlns:a16="http://schemas.microsoft.com/office/drawing/2014/main" id="{A4534DC5-5F2C-4BC5-BC4C-DF1C3CB6A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33A407C-DD79-498F-B913-A26B66FA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="" xmlns:a16="http://schemas.microsoft.com/office/drawing/2014/main" id="{F6C09F96-77F2-42DB-8CF3-95AAD85C0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75" name="Picture 6">
            <a:extLst>
              <a:ext uri="{FF2B5EF4-FFF2-40B4-BE49-F238E27FC236}">
                <a16:creationId xmlns="" xmlns:a16="http://schemas.microsoft.com/office/drawing/2014/main" id="{E2C14BC4-68F4-4EDD-9EC6-FE759715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2">
            <a:extLst>
              <a:ext uri="{FF2B5EF4-FFF2-40B4-BE49-F238E27FC236}">
                <a16:creationId xmlns="" xmlns:a16="http://schemas.microsoft.com/office/drawing/2014/main" id="{7D69CF52-FD35-4B0D-B08D-B4D09943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E0DA96E-99D7-48AF-B164-2B0AA3FAF17B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745ED957-99FD-47C8-80D4-2A2C6F009148}"/>
              </a:ext>
            </a:extLst>
          </p:cNvPr>
          <p:cNvGrpSpPr/>
          <p:nvPr/>
        </p:nvGrpSpPr>
        <p:grpSpPr>
          <a:xfrm>
            <a:off x="211371" y="4077072"/>
            <a:ext cx="6667165" cy="1160292"/>
            <a:chOff x="211371" y="4077072"/>
            <a:chExt cx="6667165" cy="1160292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602C2269-1160-414C-B642-DA98C47D86D6}"/>
                </a:ext>
              </a:extLst>
            </p:cNvPr>
            <p:cNvSpPr/>
            <p:nvPr/>
          </p:nvSpPr>
          <p:spPr>
            <a:xfrm>
              <a:off x="211371" y="4234925"/>
              <a:ext cx="6667165" cy="814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38">
              <a:extLst>
                <a:ext uri="{FF2B5EF4-FFF2-40B4-BE49-F238E27FC236}">
                  <a16:creationId xmlns="" xmlns:a16="http://schemas.microsoft.com/office/drawing/2014/main" id="{86F0A548-5AC9-4859-9DFC-7D68E71FAA9E}"/>
                </a:ext>
              </a:extLst>
            </p:cNvPr>
            <p:cNvSpPr/>
            <p:nvPr/>
          </p:nvSpPr>
          <p:spPr>
            <a:xfrm>
              <a:off x="370800" y="4077072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="" xmlns:a16="http://schemas.microsoft.com/office/drawing/2014/main" id="{B3708204-7473-425E-B9A1-D8AF513CCCD9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2" name="TextBox 43">
            <a:extLst>
              <a:ext uri="{FF2B5EF4-FFF2-40B4-BE49-F238E27FC236}">
                <a16:creationId xmlns="" xmlns:a16="http://schemas.microsoft.com/office/drawing/2014/main" id="{076B0823-C067-4DDE-82C4-99CFA6EDB581}"/>
              </a:ext>
            </a:extLst>
          </p:cNvPr>
          <p:cNvSpPr txBox="1"/>
          <p:nvPr/>
        </p:nvSpPr>
        <p:spPr>
          <a:xfrm>
            <a:off x="416219" y="4435079"/>
            <a:ext cx="6110881" cy="414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원의 중심에서 원 위의 한 점까지 그은 선분은 원의 반지름입니다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3" name="TextBox 43">
            <a:extLst>
              <a:ext uri="{FF2B5EF4-FFF2-40B4-BE49-F238E27FC236}">
                <a16:creationId xmlns="" xmlns:a16="http://schemas.microsoft.com/office/drawing/2014/main" id="{6651AF9B-09D5-4CFD-BE66-361152E0E947}"/>
              </a:ext>
            </a:extLst>
          </p:cNvPr>
          <p:cNvSpPr txBox="1"/>
          <p:nvPr/>
        </p:nvSpPr>
        <p:spPr>
          <a:xfrm>
            <a:off x="644499" y="1604119"/>
            <a:ext cx="59921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반지름은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923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TextBox 43"/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지름은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5" name="TextBox 7">
            <a:extLst>
              <a:ext uri="{FF2B5EF4-FFF2-40B4-BE49-F238E27FC236}">
                <a16:creationId xmlns="" xmlns:a16="http://schemas.microsoft.com/office/drawing/2014/main" id="{3C8EA00A-0211-4FA8-B5FE-4FC13440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="" xmlns:a16="http://schemas.microsoft.com/office/drawing/2014/main" id="{17F6BDF7-6176-4C2B-AA22-8CEE1271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F781C237-E951-4255-B8EB-3DA33B926A87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>
            <a:extLst>
              <a:ext uri="{FF2B5EF4-FFF2-40B4-BE49-F238E27FC236}">
                <a16:creationId xmlns="" xmlns:a16="http://schemas.microsoft.com/office/drawing/2014/main" id="{6D237C34-DF91-4DD1-8E74-176B1634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771E71AC-E922-4D40-9D6B-77957B80F68C}"/>
              </a:ext>
            </a:extLst>
          </p:cNvPr>
          <p:cNvSpPr/>
          <p:nvPr/>
        </p:nvSpPr>
        <p:spPr>
          <a:xfrm>
            <a:off x="4925351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="" xmlns:a16="http://schemas.microsoft.com/office/drawing/2014/main" id="{97A293CB-0D48-46D5-98DE-2E80C495A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C2CF95F4-ABC3-40CD-8AC1-EFFBFBAEC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="" xmlns:a16="http://schemas.microsoft.com/office/drawing/2014/main" id="{BF4AE4E7-4B17-4B74-B055-FF83DAD59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13313" name="_x228396752">
            <a:extLst>
              <a:ext uri="{FF2B5EF4-FFF2-40B4-BE49-F238E27FC236}">
                <a16:creationId xmlns="" xmlns:a16="http://schemas.microsoft.com/office/drawing/2014/main" id="{72EEE362-37FB-4292-AB2E-2385E53C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15" y="2312876"/>
            <a:ext cx="2549117" cy="254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13D2D88C-A9FB-4F88-B91E-2C774D39C07B}"/>
              </a:ext>
            </a:extLst>
          </p:cNvPr>
          <p:cNvSpPr txBox="1"/>
          <p:nvPr/>
        </p:nvSpPr>
        <p:spPr>
          <a:xfrm>
            <a:off x="3677132" y="39993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F9522C79-451C-4AD2-AE52-32A23286383A}"/>
              </a:ext>
            </a:extLst>
          </p:cNvPr>
          <p:cNvSpPr txBox="1"/>
          <p:nvPr/>
        </p:nvSpPr>
        <p:spPr>
          <a:xfrm>
            <a:off x="3711620" y="3094083"/>
            <a:ext cx="517461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8451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\73.jpg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069531" y="2919192"/>
            <a:ext cx="628917" cy="61740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3127159" y="2919372"/>
            <a:ext cx="723400" cy="537565"/>
            <a:chOff x="6129306" y="1660849"/>
            <a:chExt cx="723400" cy="537565"/>
          </a:xfrm>
        </p:grpSpPr>
        <p:sp>
          <p:nvSpPr>
            <p:cNvPr id="50" name="직사각형 49"/>
            <p:cNvSpPr/>
            <p:nvPr/>
          </p:nvSpPr>
          <p:spPr bwMode="auto">
            <a:xfrm>
              <a:off x="6129306" y="1833284"/>
              <a:ext cx="543399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B6EC4A9-7317-4DE0-8BC1-681EBEEC7F3F}"/>
              </a:ext>
            </a:extLst>
          </p:cNvPr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54BB9F83-CC47-4CA2-B6B1-E408C0534AD4}"/>
              </a:ext>
            </a:extLst>
          </p:cNvPr>
          <p:cNvSpPr/>
          <p:nvPr/>
        </p:nvSpPr>
        <p:spPr>
          <a:xfrm>
            <a:off x="2143715" y="25153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3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_x228396752">
            <a:extLst>
              <a:ext uri="{FF2B5EF4-FFF2-40B4-BE49-F238E27FC236}">
                <a16:creationId xmlns="" xmlns:a16="http://schemas.microsoft.com/office/drawing/2014/main" id="{72EEE362-37FB-4292-AB2E-2385E53C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15" y="2312876"/>
            <a:ext cx="2549117" cy="254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3D2D88C-A9FB-4F88-B91E-2C774D39C07B}"/>
              </a:ext>
            </a:extLst>
          </p:cNvPr>
          <p:cNvSpPr txBox="1"/>
          <p:nvPr/>
        </p:nvSpPr>
        <p:spPr>
          <a:xfrm>
            <a:off x="3677132" y="3999312"/>
            <a:ext cx="75761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9522C79-451C-4AD2-AE52-32A23286383A}"/>
              </a:ext>
            </a:extLst>
          </p:cNvPr>
          <p:cNvSpPr txBox="1"/>
          <p:nvPr/>
        </p:nvSpPr>
        <p:spPr>
          <a:xfrm>
            <a:off x="3711620" y="3094083"/>
            <a:ext cx="517461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069531" y="2919192"/>
            <a:ext cx="628917" cy="61740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3127159" y="2919372"/>
            <a:ext cx="723400" cy="537565"/>
            <a:chOff x="6129306" y="1660849"/>
            <a:chExt cx="723400" cy="537565"/>
          </a:xfrm>
        </p:grpSpPr>
        <p:sp>
          <p:nvSpPr>
            <p:cNvPr id="64" name="직사각형 63"/>
            <p:cNvSpPr/>
            <p:nvPr/>
          </p:nvSpPr>
          <p:spPr bwMode="auto">
            <a:xfrm>
              <a:off x="6129306" y="1833284"/>
              <a:ext cx="543399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5" name="TextBox 7">
            <a:extLst>
              <a:ext uri="{FF2B5EF4-FFF2-40B4-BE49-F238E27FC236}">
                <a16:creationId xmlns="" xmlns:a16="http://schemas.microsoft.com/office/drawing/2014/main" id="{3C8EA00A-0211-4FA8-B5FE-4FC13440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="" xmlns:a16="http://schemas.microsoft.com/office/drawing/2014/main" id="{17F6BDF7-6176-4C2B-AA22-8CEE1271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>
            <a:extLst>
              <a:ext uri="{FF2B5EF4-FFF2-40B4-BE49-F238E27FC236}">
                <a16:creationId xmlns="" xmlns:a16="http://schemas.microsoft.com/office/drawing/2014/main" id="{6D237C34-DF91-4DD1-8E74-176B1634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8">
            <a:extLst>
              <a:ext uri="{FF2B5EF4-FFF2-40B4-BE49-F238E27FC236}">
                <a16:creationId xmlns="" xmlns:a16="http://schemas.microsoft.com/office/drawing/2014/main" id="{97A293CB-0D48-46D5-98DE-2E80C495A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C2CF95F4-ABC3-40CD-8AC1-EFFBFBAEC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="" xmlns:a16="http://schemas.microsoft.com/office/drawing/2014/main" id="{BF4AE4E7-4B17-4B74-B055-FF83DAD59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4FD2C56-6AF5-4CD8-8F6F-ED0FFBF22A93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A67FEA0-FECD-43EB-9622-DB8978C1DD2B}"/>
              </a:ext>
            </a:extLst>
          </p:cNvPr>
          <p:cNvGrpSpPr/>
          <p:nvPr/>
        </p:nvGrpSpPr>
        <p:grpSpPr>
          <a:xfrm>
            <a:off x="211371" y="4041068"/>
            <a:ext cx="6667165" cy="1196296"/>
            <a:chOff x="211371" y="4041068"/>
            <a:chExt cx="6667165" cy="1196296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7A56528B-0336-46BC-98CB-542EFBD72638}"/>
                </a:ext>
              </a:extLst>
            </p:cNvPr>
            <p:cNvSpPr/>
            <p:nvPr/>
          </p:nvSpPr>
          <p:spPr>
            <a:xfrm>
              <a:off x="211371" y="4209765"/>
              <a:ext cx="6667165" cy="8394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38">
              <a:extLst>
                <a:ext uri="{FF2B5EF4-FFF2-40B4-BE49-F238E27FC236}">
                  <a16:creationId xmlns="" xmlns:a16="http://schemas.microsoft.com/office/drawing/2014/main" id="{CB62A25E-5B8E-455B-AE6D-59BCBA221738}"/>
                </a:ext>
              </a:extLst>
            </p:cNvPr>
            <p:cNvSpPr/>
            <p:nvPr/>
          </p:nvSpPr>
          <p:spPr>
            <a:xfrm>
              <a:off x="370800" y="404106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="" xmlns:a16="http://schemas.microsoft.com/office/drawing/2014/main" id="{1597A718-A6B5-42C8-9148-2DA1B9A9A941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4" name="TextBox 43">
            <a:extLst>
              <a:ext uri="{FF2B5EF4-FFF2-40B4-BE49-F238E27FC236}">
                <a16:creationId xmlns="" xmlns:a16="http://schemas.microsoft.com/office/drawing/2014/main" id="{C7863B88-6522-4F4E-9EDD-ACCD4C8DDDFD}"/>
              </a:ext>
            </a:extLst>
          </p:cNvPr>
          <p:cNvSpPr txBox="1"/>
          <p:nvPr/>
        </p:nvSpPr>
        <p:spPr>
          <a:xfrm>
            <a:off x="467544" y="4401108"/>
            <a:ext cx="6110881" cy="414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한 원에서 지름은 반지름의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배입니다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43"/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지름은 몇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66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7">
            <a:extLst>
              <a:ext uri="{FF2B5EF4-FFF2-40B4-BE49-F238E27FC236}">
                <a16:creationId xmlns="" xmlns:a16="http://schemas.microsoft.com/office/drawing/2014/main" id="{FDC7631A-0DE7-4A2A-B217-216D8342F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7" name="Picture 6">
            <a:extLst>
              <a:ext uri="{FF2B5EF4-FFF2-40B4-BE49-F238E27FC236}">
                <a16:creationId xmlns="" xmlns:a16="http://schemas.microsoft.com/office/drawing/2014/main" id="{C691E56D-AF29-4660-9055-B15152F5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="" xmlns:a16="http://schemas.microsoft.com/office/drawing/2014/main" id="{03EFD47A-E73C-4BD0-807F-DA99A8C7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43">
            <a:extLst>
              <a:ext uri="{FF2B5EF4-FFF2-40B4-BE49-F238E27FC236}">
                <a16:creationId xmlns="" xmlns:a16="http://schemas.microsoft.com/office/drawing/2014/main" id="{36A6E258-1DD4-4A78-8909-429DE2548F9A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ㄱㄴ은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몇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입니까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="" xmlns:a16="http://schemas.microsoft.com/office/drawing/2014/main" id="{BDA81B99-2C7F-4DD9-8D0B-50443ED9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CF5C0C8-8D5F-4A49-9BC8-30CE55ADCF28}"/>
              </a:ext>
            </a:extLst>
          </p:cNvPr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8">
            <a:extLst>
              <a:ext uri="{FF2B5EF4-FFF2-40B4-BE49-F238E27FC236}">
                <a16:creationId xmlns="" xmlns:a16="http://schemas.microsoft.com/office/drawing/2014/main" id="{222E27F7-F6C5-4505-B7D6-433B2977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A3F54534-5638-4271-A18E-B9EF9C361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="" xmlns:a16="http://schemas.microsoft.com/office/drawing/2014/main" id="{F24B192C-3B6B-44C0-9121-2027C35E2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56" name="Picture 12">
            <a:extLst>
              <a:ext uri="{FF2B5EF4-FFF2-40B4-BE49-F238E27FC236}">
                <a16:creationId xmlns="" xmlns:a16="http://schemas.microsoft.com/office/drawing/2014/main" id="{DAB26975-8B72-47FE-84EC-76777D80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9463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\77.jpg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70" name="Picture 2" descr="D:\2022 2학기 업무\한대희 전자저작물\한대희 3-2\app\resource\data\03\교수 학습 자료\도형 그림 자료\7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105648"/>
            <a:ext cx="3583394" cy="22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 bwMode="auto">
          <a:xfrm>
            <a:off x="4235490" y="2444656"/>
            <a:ext cx="66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1715723" y="3320507"/>
            <a:ext cx="66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3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1897394" y="2879177"/>
            <a:ext cx="457072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ㄱ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4287932" y="3072356"/>
            <a:ext cx="457072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ㄴ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872280" y="4473116"/>
            <a:ext cx="840546" cy="537565"/>
            <a:chOff x="6012160" y="1660849"/>
            <a:chExt cx="840546" cy="537565"/>
          </a:xfrm>
        </p:grpSpPr>
        <p:sp>
          <p:nvSpPr>
            <p:cNvPr id="74" name="직사각형 7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7" name="직사각형 76"/>
          <p:cNvSpPr/>
          <p:nvPr/>
        </p:nvSpPr>
        <p:spPr bwMode="auto">
          <a:xfrm>
            <a:off x="3515410" y="4645551"/>
            <a:ext cx="660546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91673547-85B8-4A53-B2C1-AF1B7DB865D2}"/>
              </a:ext>
            </a:extLst>
          </p:cNvPr>
          <p:cNvSpPr/>
          <p:nvPr/>
        </p:nvSpPr>
        <p:spPr>
          <a:xfrm>
            <a:off x="4925351" y="496431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91673547-85B8-4A53-B2C1-AF1B7DB865D2}"/>
              </a:ext>
            </a:extLst>
          </p:cNvPr>
          <p:cNvSpPr/>
          <p:nvPr/>
        </p:nvSpPr>
        <p:spPr>
          <a:xfrm>
            <a:off x="5993990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367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89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388525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)3-2-1(2</a:t>
                      </a:r>
                      <a:r>
                        <a:rPr kumimoji="0" lang="ko-KR" altLang="en-US" sz="10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말풍선 위 마우스 오버 시 회색 테두리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배경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투명하게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원 모양의 피자가 주어진 상황입니다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=""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38" y="257414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7">
            <a:extLst>
              <a:ext uri="{FF2B5EF4-FFF2-40B4-BE49-F238E27FC236}">
                <a16:creationId xmlns="" xmlns:a16="http://schemas.microsoft.com/office/drawing/2014/main" id="{1DBA458F-859B-467A-8799-84CE413A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7" name="직사각형 21">
            <a:extLst>
              <a:ext uri="{FF2B5EF4-FFF2-40B4-BE49-F238E27FC236}">
                <a16:creationId xmlns="" xmlns:a16="http://schemas.microsoft.com/office/drawing/2014/main" id="{3D1E9976-5BB1-4291-B9ED-1DFAF0CA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="" xmlns:a16="http://schemas.microsoft.com/office/drawing/2014/main" id="{B5B919A4-2755-4389-B42B-A7BC0B6BB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7" name="TextBox 9">
            <a:extLst>
              <a:ext uri="{FF2B5EF4-FFF2-40B4-BE49-F238E27FC236}">
                <a16:creationId xmlns="" xmlns:a16="http://schemas.microsoft.com/office/drawing/2014/main" id="{EDD27413-AF96-4D15-8FCC-35D4EE3C4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0931DBBA-651A-4FE7-965F-90869E9C2969}"/>
              </a:ext>
            </a:extLst>
          </p:cNvPr>
          <p:cNvGrpSpPr/>
          <p:nvPr/>
        </p:nvGrpSpPr>
        <p:grpSpPr>
          <a:xfrm>
            <a:off x="234300" y="1736812"/>
            <a:ext cx="3547201" cy="3440021"/>
            <a:chOff x="3281764" y="1347787"/>
            <a:chExt cx="4721324" cy="4162425"/>
          </a:xfrm>
        </p:grpSpPr>
        <p:pic>
          <p:nvPicPr>
            <p:cNvPr id="51" name="그림 50">
              <a:extLst>
                <a:ext uri="{FF2B5EF4-FFF2-40B4-BE49-F238E27FC236}">
                  <a16:creationId xmlns="" xmlns:a16="http://schemas.microsoft.com/office/drawing/2014/main" id="{4DE5B2D3-0C00-4EEA-9DAB-4A82EBCA4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214"/>
            <a:stretch/>
          </p:blipFill>
          <p:spPr>
            <a:xfrm>
              <a:off x="3281764" y="1347787"/>
              <a:ext cx="3385736" cy="4162425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="" xmlns:a16="http://schemas.microsoft.com/office/drawing/2014/main" id="{1223E620-0414-4B36-80CA-594029B80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" r="40360"/>
            <a:stretch/>
          </p:blipFill>
          <p:spPr>
            <a:xfrm>
              <a:off x="5955438" y="2162371"/>
              <a:ext cx="2047650" cy="2814801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55A79BD-B88C-45FB-90DD-A594F7EDCEFC}"/>
              </a:ext>
            </a:extLst>
          </p:cNvPr>
          <p:cNvGrpSpPr/>
          <p:nvPr/>
        </p:nvGrpSpPr>
        <p:grpSpPr>
          <a:xfrm>
            <a:off x="270780" y="1948650"/>
            <a:ext cx="3520298" cy="1079180"/>
            <a:chOff x="990750" y="335974"/>
            <a:chExt cx="2644852" cy="1305808"/>
          </a:xfrm>
        </p:grpSpPr>
        <p:sp>
          <p:nvSpPr>
            <p:cNvPr id="67" name="모서리가 둥근 직사각형 61">
              <a:extLst>
                <a:ext uri="{FF2B5EF4-FFF2-40B4-BE49-F238E27FC236}">
                  <a16:creationId xmlns="" xmlns:a16="http://schemas.microsoft.com/office/drawing/2014/main" id="{9D9248FD-D1AC-4751-9C4F-B249EF8505F6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D9A9D5BE-57AB-40C4-98CD-85E8755B61E3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피자를 반으로 접을 수도 없고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똑같이 나눌 수 있을까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="" xmlns:a16="http://schemas.microsoft.com/office/drawing/2014/main" id="{4A65F3A0-F70C-4323-90EF-F88BDDAE27D8}"/>
                </a:ext>
              </a:extLst>
            </p:cNvPr>
            <p:cNvSpPr/>
            <p:nvPr/>
          </p:nvSpPr>
          <p:spPr>
            <a:xfrm flipV="1">
              <a:off x="3118866" y="1437555"/>
              <a:ext cx="90011" cy="204227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타원 57"/>
          <p:cNvSpPr/>
          <p:nvPr/>
        </p:nvSpPr>
        <p:spPr>
          <a:xfrm>
            <a:off x="3745903" y="46130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545164"/>
            <a:ext cx="360000" cy="360000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169950" y="17357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12EF0CD2-D6EB-475C-8BF8-08F72A3CF1A4}"/>
              </a:ext>
            </a:extLst>
          </p:cNvPr>
          <p:cNvGrpSpPr/>
          <p:nvPr/>
        </p:nvGrpSpPr>
        <p:grpSpPr>
          <a:xfrm>
            <a:off x="5292080" y="1279249"/>
            <a:ext cx="620721" cy="313547"/>
            <a:chOff x="2349675" y="4210757"/>
            <a:chExt cx="620721" cy="313547"/>
          </a:xfrm>
        </p:grpSpPr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56BE6970-C8FE-4AA5-8797-5D3BE0386501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3" name="TextBox 67">
              <a:extLst>
                <a:ext uri="{FF2B5EF4-FFF2-40B4-BE49-F238E27FC236}">
                  <a16:creationId xmlns="" xmlns:a16="http://schemas.microsoft.com/office/drawing/2014/main" id="{D131C2AE-F0D7-48CC-942C-9B44B347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50DA77B6-A631-4E7B-8CE9-B9EB221EEBED}"/>
              </a:ext>
            </a:extLst>
          </p:cNvPr>
          <p:cNvGrpSpPr/>
          <p:nvPr/>
        </p:nvGrpSpPr>
        <p:grpSpPr>
          <a:xfrm>
            <a:off x="5849674" y="1279249"/>
            <a:ext cx="620721" cy="313547"/>
            <a:chOff x="2349675" y="4210757"/>
            <a:chExt cx="620721" cy="313547"/>
          </a:xfrm>
        </p:grpSpPr>
        <p:sp>
          <p:nvSpPr>
            <p:cNvPr id="80" name="직사각형 79">
              <a:extLst>
                <a:ext uri="{FF2B5EF4-FFF2-40B4-BE49-F238E27FC236}">
                  <a16:creationId xmlns="" xmlns:a16="http://schemas.microsoft.com/office/drawing/2014/main" id="{F7C409C5-C186-46A1-89E0-BD31684F2F45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1" name="TextBox 65">
              <a:extLst>
                <a:ext uri="{FF2B5EF4-FFF2-40B4-BE49-F238E27FC236}">
                  <a16:creationId xmlns="" xmlns:a16="http://schemas.microsoft.com/office/drawing/2014/main" id="{8F838C81-332C-4E80-A153-1D315A573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D5508B35-DC36-420B-9ABD-066A2F2EEF75}"/>
              </a:ext>
            </a:extLst>
          </p:cNvPr>
          <p:cNvGrpSpPr/>
          <p:nvPr/>
        </p:nvGrpSpPr>
        <p:grpSpPr>
          <a:xfrm>
            <a:off x="6399587" y="1279249"/>
            <a:ext cx="620721" cy="313547"/>
            <a:chOff x="2349675" y="4210757"/>
            <a:chExt cx="620721" cy="313547"/>
          </a:xfrm>
        </p:grpSpPr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573674D9-4F3F-4F76-8357-0AF8120ADB1F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79" name="TextBox 63">
              <a:extLst>
                <a:ext uri="{FF2B5EF4-FFF2-40B4-BE49-F238E27FC236}">
                  <a16:creationId xmlns="" xmlns:a16="http://schemas.microsoft.com/office/drawing/2014/main" id="{69894CAC-0A0E-4A83-86A5-F95DE3ED6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41" name="타원 40"/>
          <p:cNvSpPr/>
          <p:nvPr/>
        </p:nvSpPr>
        <p:spPr>
          <a:xfrm>
            <a:off x="5094715" y="13124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7">
            <a:extLst>
              <a:ext uri="{FF2B5EF4-FFF2-40B4-BE49-F238E27FC236}">
                <a16:creationId xmlns="" xmlns:a16="http://schemas.microsoft.com/office/drawing/2014/main" id="{FDC7631A-0DE7-4A2A-B217-216D8342F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7" name="Picture 6">
            <a:extLst>
              <a:ext uri="{FF2B5EF4-FFF2-40B4-BE49-F238E27FC236}">
                <a16:creationId xmlns="" xmlns:a16="http://schemas.microsoft.com/office/drawing/2014/main" id="{C691E56D-AF29-4660-9055-B15152F5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="" xmlns:a16="http://schemas.microsoft.com/office/drawing/2014/main" id="{03EFD47A-E73C-4BD0-807F-DA99A8C7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43">
            <a:extLst>
              <a:ext uri="{FF2B5EF4-FFF2-40B4-BE49-F238E27FC236}">
                <a16:creationId xmlns="" xmlns:a16="http://schemas.microsoft.com/office/drawing/2014/main" id="{36A6E258-1DD4-4A78-8909-429DE2548F9A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ㄱㄴ은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몇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입니까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="" xmlns:a16="http://schemas.microsoft.com/office/drawing/2014/main" id="{BDA81B99-2C7F-4DD9-8D0B-50443ED9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TextBox 8">
            <a:extLst>
              <a:ext uri="{FF2B5EF4-FFF2-40B4-BE49-F238E27FC236}">
                <a16:creationId xmlns="" xmlns:a16="http://schemas.microsoft.com/office/drawing/2014/main" id="{222E27F7-F6C5-4505-B7D6-433B2977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A3F54534-5638-4271-A18E-B9EF9C361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="" xmlns:a16="http://schemas.microsoft.com/office/drawing/2014/main" id="{F24B192C-3B6B-44C0-9121-2027C35E2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56" name="Picture 12">
            <a:extLst>
              <a:ext uri="{FF2B5EF4-FFF2-40B4-BE49-F238E27FC236}">
                <a16:creationId xmlns="" xmlns:a16="http://schemas.microsoft.com/office/drawing/2014/main" id="{DAB26975-8B72-47FE-84EC-76777D80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D:\2022 2학기 업무\한대희 전자저작물\한대희 3-2\app\resource\data\03\교수 학습 자료\도형 그림 자료\7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105648"/>
            <a:ext cx="3583394" cy="22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 bwMode="auto">
          <a:xfrm>
            <a:off x="4235490" y="2444656"/>
            <a:ext cx="66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1715723" y="3320507"/>
            <a:ext cx="66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3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1897394" y="2879177"/>
            <a:ext cx="457072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ㄱ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4287932" y="3072356"/>
            <a:ext cx="457072" cy="3651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err="1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ㄴ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872280" y="4473116"/>
            <a:ext cx="840546" cy="537565"/>
            <a:chOff x="6012160" y="1660849"/>
            <a:chExt cx="840546" cy="537565"/>
          </a:xfrm>
        </p:grpSpPr>
        <p:sp>
          <p:nvSpPr>
            <p:cNvPr id="74" name="직사각형 7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7" name="직사각형 76"/>
          <p:cNvSpPr/>
          <p:nvPr/>
        </p:nvSpPr>
        <p:spPr bwMode="auto">
          <a:xfrm>
            <a:off x="3515410" y="4645551"/>
            <a:ext cx="660546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6C3EED75-E03E-4F22-90D3-87574C8AACDE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0A7AB477-DF76-4934-AD14-6D668C3E9B6C}"/>
              </a:ext>
            </a:extLst>
          </p:cNvPr>
          <p:cNvGrpSpPr/>
          <p:nvPr/>
        </p:nvGrpSpPr>
        <p:grpSpPr>
          <a:xfrm>
            <a:off x="211371" y="4077072"/>
            <a:ext cx="6667165" cy="1160292"/>
            <a:chOff x="211371" y="4077072"/>
            <a:chExt cx="6667165" cy="1160292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A9DAA0D6-6736-42DA-A23A-859DEDF31BC9}"/>
                </a:ext>
              </a:extLst>
            </p:cNvPr>
            <p:cNvSpPr/>
            <p:nvPr/>
          </p:nvSpPr>
          <p:spPr>
            <a:xfrm>
              <a:off x="211371" y="4234925"/>
              <a:ext cx="6667165" cy="814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38">
              <a:extLst>
                <a:ext uri="{FF2B5EF4-FFF2-40B4-BE49-F238E27FC236}">
                  <a16:creationId xmlns="" xmlns:a16="http://schemas.microsoft.com/office/drawing/2014/main" id="{AA9061E8-8F2F-43DF-AEF0-0EEBFFB636CB}"/>
                </a:ext>
              </a:extLst>
            </p:cNvPr>
            <p:cNvSpPr/>
            <p:nvPr/>
          </p:nvSpPr>
          <p:spPr>
            <a:xfrm>
              <a:off x="370800" y="4077072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="" xmlns:a16="http://schemas.microsoft.com/office/drawing/2014/main" id="{CD835477-00B3-404C-B498-6FA4F661A8AA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5" name="TextBox 43">
            <a:extLst>
              <a:ext uri="{FF2B5EF4-FFF2-40B4-BE49-F238E27FC236}">
                <a16:creationId xmlns="" xmlns:a16="http://schemas.microsoft.com/office/drawing/2014/main" id="{8EC775D5-8CDC-4769-A3B0-5BD2704860FB}"/>
              </a:ext>
            </a:extLst>
          </p:cNvPr>
          <p:cNvSpPr txBox="1"/>
          <p:nvPr/>
        </p:nvSpPr>
        <p:spPr>
          <a:xfrm>
            <a:off x="391618" y="4418876"/>
            <a:ext cx="626861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600" spc="-150" dirty="0" err="1" smtClean="0">
                <a:latin typeface="맑은 고딕" pitchFamily="50" charset="-127"/>
                <a:ea typeface="맑은 고딕" pitchFamily="50" charset="-127"/>
              </a:rPr>
              <a:t>ㄱㄴ의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 길이는 주어진 두 원의 반지름 길이의 합과 같습니다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따라서 두 원의 반지름을 더하면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118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6" name="그룹 65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4" name="TextBox 7">
            <a:extLst>
              <a:ext uri="{FF2B5EF4-FFF2-40B4-BE49-F238E27FC236}">
                <a16:creationId xmlns="" xmlns:a16="http://schemas.microsoft.com/office/drawing/2014/main" id="{7BF1B5DC-F156-44DF-AE9F-803589A0A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aphicFrame>
        <p:nvGraphicFramePr>
          <p:cNvPr id="4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8685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\78.jpg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Picture 6">
            <a:extLst>
              <a:ext uri="{FF2B5EF4-FFF2-40B4-BE49-F238E27FC236}">
                <a16:creationId xmlns="" xmlns:a16="http://schemas.microsoft.com/office/drawing/2014/main" id="{7C952A89-76CF-495C-9C82-9B92871D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8">
            <a:extLst>
              <a:ext uri="{FF2B5EF4-FFF2-40B4-BE49-F238E27FC236}">
                <a16:creationId xmlns="" xmlns:a16="http://schemas.microsoft.com/office/drawing/2014/main" id="{748D827D-615C-47C4-8B42-CA518EF4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F9353E55-32EE-446F-87C0-44F69CA8B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="" xmlns:a16="http://schemas.microsoft.com/office/drawing/2014/main" id="{252F9C7A-FF26-46A0-B62F-02909A0B9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="" xmlns:a16="http://schemas.microsoft.com/office/drawing/2014/main" id="{9D155F45-5846-462B-A2B7-260687EA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6">
            <a:extLst>
              <a:ext uri="{FF2B5EF4-FFF2-40B4-BE49-F238E27FC236}">
                <a16:creationId xmlns="" xmlns:a16="http://schemas.microsoft.com/office/drawing/2014/main" id="{3D473C0A-EC65-4ED1-A926-A20DA6AD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="" xmlns:a16="http://schemas.microsoft.com/office/drawing/2014/main" id="{771345CA-7783-4C38-A255-50F4E2BD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TextBox 43">
            <a:extLst>
              <a:ext uri="{FF2B5EF4-FFF2-40B4-BE49-F238E27FC236}">
                <a16:creationId xmlns="" xmlns:a16="http://schemas.microsoft.com/office/drawing/2014/main" id="{88ACBF38-F4BB-4251-AE4B-3F6179448040}"/>
              </a:ext>
            </a:extLst>
          </p:cNvPr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다음 세 원의 반지름은 각각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 cm, 4 cm, 3 cm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원의 중심을 이어서 만들어진 삼각형의 세 변의 길이의 합은 몇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입니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까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6" name="Picture 6">
            <a:extLst>
              <a:ext uri="{FF2B5EF4-FFF2-40B4-BE49-F238E27FC236}">
                <a16:creationId xmlns="" xmlns:a16="http://schemas.microsoft.com/office/drawing/2014/main" id="{FBED1DEE-D8D4-4CEE-A96D-FCEB5956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03FD4E26-C8A7-47E4-8E67-A07A92B38548}"/>
              </a:ext>
            </a:extLst>
          </p:cNvPr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타원 117">
            <a:extLst>
              <a:ext uri="{FF2B5EF4-FFF2-40B4-BE49-F238E27FC236}">
                <a16:creationId xmlns="" xmlns:a16="http://schemas.microsoft.com/office/drawing/2014/main" id="{2BD0FA5A-038F-4BD5-AF2C-F470952BED47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2" name="Picture 12">
            <a:extLst>
              <a:ext uri="{FF2B5EF4-FFF2-40B4-BE49-F238E27FC236}">
                <a16:creationId xmlns="" xmlns:a16="http://schemas.microsoft.com/office/drawing/2014/main" id="{1271DB50-E0B2-43C8-9CA6-E1971131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" name="타원 132">
            <a:extLst>
              <a:ext uri="{FF2B5EF4-FFF2-40B4-BE49-F238E27FC236}">
                <a16:creationId xmlns="" xmlns:a16="http://schemas.microsoft.com/office/drawing/2014/main" id="{91673547-85B8-4A53-B2C1-AF1B7DB865D2}"/>
              </a:ext>
            </a:extLst>
          </p:cNvPr>
          <p:cNvSpPr/>
          <p:nvPr/>
        </p:nvSpPr>
        <p:spPr>
          <a:xfrm>
            <a:off x="4925351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 descr="D:\2022 2학기 업무\한대희 전자저작물\한대희 3-2\app\resource\data\03\교수 학습 자료\도형 그림 자료\7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39" y="2618057"/>
            <a:ext cx="2839053" cy="22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2872280" y="4822529"/>
            <a:ext cx="840546" cy="537565"/>
            <a:chOff x="6012160" y="1660849"/>
            <a:chExt cx="840546" cy="537565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 bwMode="auto">
          <a:xfrm>
            <a:off x="3515410" y="4994964"/>
            <a:ext cx="660546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290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6" name="그룹 65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4" name="TextBox 7">
            <a:extLst>
              <a:ext uri="{FF2B5EF4-FFF2-40B4-BE49-F238E27FC236}">
                <a16:creationId xmlns="" xmlns:a16="http://schemas.microsoft.com/office/drawing/2014/main" id="{7BF1B5DC-F156-44DF-AE9F-803589A0A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="" xmlns:a16="http://schemas.microsoft.com/office/drawing/2014/main" id="{7C952A89-76CF-495C-9C82-9B92871D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8">
            <a:extLst>
              <a:ext uri="{FF2B5EF4-FFF2-40B4-BE49-F238E27FC236}">
                <a16:creationId xmlns="" xmlns:a16="http://schemas.microsoft.com/office/drawing/2014/main" id="{748D827D-615C-47C4-8B42-CA518EF4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F9353E55-32EE-446F-87C0-44F69CA8B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="" xmlns:a16="http://schemas.microsoft.com/office/drawing/2014/main" id="{252F9C7A-FF26-46A0-B62F-02909A0B9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="" xmlns:a16="http://schemas.microsoft.com/office/drawing/2014/main" id="{9D155F45-5846-462B-A2B7-260687EA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6">
            <a:extLst>
              <a:ext uri="{FF2B5EF4-FFF2-40B4-BE49-F238E27FC236}">
                <a16:creationId xmlns="" xmlns:a16="http://schemas.microsoft.com/office/drawing/2014/main" id="{3D473C0A-EC65-4ED1-A926-A20DA6AD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="" xmlns:a16="http://schemas.microsoft.com/office/drawing/2014/main" id="{771345CA-7783-4C38-A255-50F4E2BD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TextBox 43">
            <a:extLst>
              <a:ext uri="{FF2B5EF4-FFF2-40B4-BE49-F238E27FC236}">
                <a16:creationId xmlns="" xmlns:a16="http://schemas.microsoft.com/office/drawing/2014/main" id="{88ACBF38-F4BB-4251-AE4B-3F6179448040}"/>
              </a:ext>
            </a:extLst>
          </p:cNvPr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다음 세 원의 반지름은 각각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 cm, 4 cm, 3 cm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원의 중심을 이어서 만들어진 삼각형의 세 변의 길이의 합은 몇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입니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까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6" name="Picture 6">
            <a:extLst>
              <a:ext uri="{FF2B5EF4-FFF2-40B4-BE49-F238E27FC236}">
                <a16:creationId xmlns="" xmlns:a16="http://schemas.microsoft.com/office/drawing/2014/main" id="{FBED1DEE-D8D4-4CEE-A96D-FCEB5956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2">
            <a:extLst>
              <a:ext uri="{FF2B5EF4-FFF2-40B4-BE49-F238E27FC236}">
                <a16:creationId xmlns="" xmlns:a16="http://schemas.microsoft.com/office/drawing/2014/main" id="{1271DB50-E0B2-43C8-9CA6-E1971131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D:\2022 2학기 업무\한대희 전자저작물\한대희 3-2\app\resource\data\03\교수 학습 자료\도형 그림 자료\7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39" y="2618057"/>
            <a:ext cx="2839053" cy="22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2872280" y="4822529"/>
            <a:ext cx="840546" cy="537565"/>
            <a:chOff x="6012160" y="1660849"/>
            <a:chExt cx="840546" cy="537565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 bwMode="auto">
          <a:xfrm>
            <a:off x="3515410" y="4994964"/>
            <a:ext cx="660546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C3EED75-E03E-4F22-90D3-87574C8AACDE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0A7AB477-DF76-4934-AD14-6D668C3E9B6C}"/>
              </a:ext>
            </a:extLst>
          </p:cNvPr>
          <p:cNvGrpSpPr/>
          <p:nvPr/>
        </p:nvGrpSpPr>
        <p:grpSpPr>
          <a:xfrm>
            <a:off x="211371" y="3699030"/>
            <a:ext cx="6667165" cy="1538334"/>
            <a:chOff x="211371" y="3699030"/>
            <a:chExt cx="6667165" cy="1538334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A9DAA0D6-6736-42DA-A23A-859DEDF31BC9}"/>
                </a:ext>
              </a:extLst>
            </p:cNvPr>
            <p:cNvSpPr/>
            <p:nvPr/>
          </p:nvSpPr>
          <p:spPr>
            <a:xfrm>
              <a:off x="211371" y="3861048"/>
              <a:ext cx="6667165" cy="11882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38">
              <a:extLst>
                <a:ext uri="{FF2B5EF4-FFF2-40B4-BE49-F238E27FC236}">
                  <a16:creationId xmlns="" xmlns:a16="http://schemas.microsoft.com/office/drawing/2014/main" id="{AA9061E8-8F2F-43DF-AEF0-0EEBFFB636CB}"/>
                </a:ext>
              </a:extLst>
            </p:cNvPr>
            <p:cNvSpPr/>
            <p:nvPr/>
          </p:nvSpPr>
          <p:spPr>
            <a:xfrm>
              <a:off x="370800" y="369903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="" xmlns:a16="http://schemas.microsoft.com/office/drawing/2014/main" id="{CD835477-00B3-404C-B498-6FA4F661A8AA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3" name="TextBox 43">
            <a:extLst>
              <a:ext uri="{FF2B5EF4-FFF2-40B4-BE49-F238E27FC236}">
                <a16:creationId xmlns="" xmlns:a16="http://schemas.microsoft.com/office/drawing/2014/main" id="{8EC775D5-8CDC-4769-A3B0-5BD2704860FB}"/>
              </a:ext>
            </a:extLst>
          </p:cNvPr>
          <p:cNvSpPr txBox="1"/>
          <p:nvPr/>
        </p:nvSpPr>
        <p:spPr>
          <a:xfrm>
            <a:off x="391618" y="4110171"/>
            <a:ext cx="626861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세 원의 중심을 이어서 만들어진 삼각형의 세 변의 길이의 합은 원은 세 원의 지름의 합과 같습니다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따라서 세 원의 지름인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10 cm, 8 cm, 6cm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를 합하면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24 cm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가 됩니다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578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7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80218"/>
              </p:ext>
            </p:extLst>
          </p:nvPr>
        </p:nvGraphicFramePr>
        <p:xfrm>
          <a:off x="2880366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5355"/>
              </p:ext>
            </p:extLst>
          </p:nvPr>
        </p:nvGraphicFramePr>
        <p:xfrm>
          <a:off x="3456094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55385"/>
              </p:ext>
            </p:extLst>
          </p:nvPr>
        </p:nvGraphicFramePr>
        <p:xfrm>
          <a:off x="4189228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2778521" y="2827535"/>
            <a:ext cx="17859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93" y="2718805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들어갈 수 있는 수를 모두 써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9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199336" y="2168860"/>
            <a:ext cx="2874284" cy="1764196"/>
          </a:xfrm>
          <a:prstGeom prst="roundRect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182226" y="4337882"/>
            <a:ext cx="950423" cy="340269"/>
          </a:xfrm>
          <a:prstGeom prst="roundRect">
            <a:avLst/>
          </a:prstGeom>
          <a:solidFill>
            <a:srgbClr val="EFEFE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19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=""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24" y="42090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79BAE427-08E8-4C20-81EB-2665EB33EB09}"/>
              </a:ext>
            </a:extLst>
          </p:cNvPr>
          <p:cNvGrpSpPr/>
          <p:nvPr/>
        </p:nvGrpSpPr>
        <p:grpSpPr>
          <a:xfrm>
            <a:off x="224269" y="3209778"/>
            <a:ext cx="6667165" cy="2027586"/>
            <a:chOff x="192745" y="3245704"/>
            <a:chExt cx="6667165" cy="2027586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F312E820-FAE6-40D2-BC13-580A5D20DCC8}"/>
                </a:ext>
              </a:extLst>
            </p:cNvPr>
            <p:cNvSpPr/>
            <p:nvPr/>
          </p:nvSpPr>
          <p:spPr>
            <a:xfrm>
              <a:off x="192745" y="3428922"/>
              <a:ext cx="6667165" cy="16562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="" xmlns:a16="http://schemas.microsoft.com/office/drawing/2014/main" id="{ABBE2CFD-EDEF-408E-B6E7-754E554E2514}"/>
                </a:ext>
              </a:extLst>
            </p:cNvPr>
            <p:cNvSpPr/>
            <p:nvPr/>
          </p:nvSpPr>
          <p:spPr>
            <a:xfrm>
              <a:off x="339276" y="324570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="" xmlns:a16="http://schemas.microsoft.com/office/drawing/2014/main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264"/>
              </p:ext>
            </p:extLst>
          </p:nvPr>
        </p:nvGraphicFramePr>
        <p:xfrm>
          <a:off x="658247" y="360839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665" y="3717032"/>
            <a:ext cx="63930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        ＜    이고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   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82147"/>
              </p:ext>
            </p:extLst>
          </p:nvPr>
        </p:nvGraphicFramePr>
        <p:xfrm>
          <a:off x="1223628" y="360776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65642"/>
              </p:ext>
            </p:extLst>
          </p:nvPr>
        </p:nvGraphicFramePr>
        <p:xfrm>
          <a:off x="2375756" y="3608391"/>
          <a:ext cx="661247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612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＋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7" y="3591888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표 6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13327"/>
              </p:ext>
            </p:extLst>
          </p:nvPr>
        </p:nvGraphicFramePr>
        <p:xfrm>
          <a:off x="3308792" y="358472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8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449734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5884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9" y="4513483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085" y="4466743"/>
            <a:ext cx="54636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들어갈 수 있는 수는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5930" y="2636912"/>
            <a:ext cx="1618196" cy="94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7">
            <a:extLst>
              <a:ext uri="{FF2B5EF4-FFF2-40B4-BE49-F238E27FC236}">
                <a16:creationId xmlns="" xmlns:a16="http://schemas.microsoft.com/office/drawing/2014/main" id="{7F12FE6F-C0EF-4ADC-97CF-5E8D2090F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83" name="TextBox 8">
            <a:extLst>
              <a:ext uri="{FF2B5EF4-FFF2-40B4-BE49-F238E27FC236}">
                <a16:creationId xmlns="" xmlns:a16="http://schemas.microsoft.com/office/drawing/2014/main" id="{D163DDF6-FD5E-4C30-933F-7F006490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748E0CAE-1300-4BB5-85B3-9570CD13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="" xmlns:a16="http://schemas.microsoft.com/office/drawing/2014/main" id="{887A6928-AD57-48E3-AAD8-5E8D2185D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329685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2260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229ABA50-CC30-4877-9508-F831C1CBC865}"/>
              </a:ext>
            </a:extLst>
          </p:cNvPr>
          <p:cNvGrpSpPr/>
          <p:nvPr/>
        </p:nvGrpSpPr>
        <p:grpSpPr>
          <a:xfrm>
            <a:off x="65904" y="1337915"/>
            <a:ext cx="6928263" cy="4162425"/>
            <a:chOff x="1074825" y="1347787"/>
            <a:chExt cx="6928263" cy="4162425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EC84C6BB-B33D-4A45-A5B7-A6530967D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500" y="1347787"/>
              <a:ext cx="4191000" cy="41624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C119BF32-A8DE-4B84-991F-48AEAF954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40360"/>
            <a:stretch/>
          </p:blipFill>
          <p:spPr>
            <a:xfrm>
              <a:off x="5955438" y="2162371"/>
              <a:ext cx="2047650" cy="28148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4EC6AB8B-8012-4BDE-8E1D-823793EED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41" t="28336" r="-1"/>
            <a:stretch/>
          </p:blipFill>
          <p:spPr>
            <a:xfrm>
              <a:off x="1074825" y="1448780"/>
              <a:ext cx="2165026" cy="3528392"/>
            </a:xfrm>
            <a:prstGeom prst="rect">
              <a:avLst/>
            </a:prstGeom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삽화는 상하 중앙에 최대한 크게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7">
            <a:extLst>
              <a:ext uri="{FF2B5EF4-FFF2-40B4-BE49-F238E27FC236}">
                <a16:creationId xmlns="" xmlns:a16="http://schemas.microsoft.com/office/drawing/2014/main" id="{41833E20-2F15-4787-84BB-7C61E38D9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062" y="1953850"/>
            <a:ext cx="2240658" cy="995683"/>
            <a:chOff x="1081808" y="646099"/>
            <a:chExt cx="1851783" cy="995683"/>
          </a:xfrm>
        </p:grpSpPr>
        <p:sp>
          <p:nvSpPr>
            <p:cNvPr id="25" name="모서리가 둥근 직사각형 61">
              <a:extLst>
                <a:ext uri="{FF2B5EF4-FFF2-40B4-BE49-F238E27FC236}">
                  <a16:creationId xmlns="" xmlns:a16="http://schemas.microsoft.com/office/drawing/2014/main" id="{EE208D9B-19FA-4584-9F0E-343E9CBF9006}"/>
                </a:ext>
              </a:extLst>
            </p:cNvPr>
            <p:cNvSpPr/>
            <p:nvPr/>
          </p:nvSpPr>
          <p:spPr>
            <a:xfrm>
              <a:off x="1081808" y="646099"/>
              <a:ext cx="1851783" cy="799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49DE7668-8927-410F-B5B4-1B29F47D260B}"/>
                </a:ext>
              </a:extLst>
            </p:cNvPr>
            <p:cNvSpPr/>
            <p:nvPr/>
          </p:nvSpPr>
          <p:spPr>
            <a:xfrm>
              <a:off x="1121999" y="774945"/>
              <a:ext cx="1811591" cy="56173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 모양의 피자를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똑같이 나눠 먹자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="" xmlns:a16="http://schemas.microsoft.com/office/drawing/2014/main" id="{C43CAEE3-4FEB-47B0-8571-DB915B6A7D4F}"/>
                </a:ext>
              </a:extLst>
            </p:cNvPr>
            <p:cNvSpPr/>
            <p:nvPr/>
          </p:nvSpPr>
          <p:spPr>
            <a:xfrm flipV="1">
              <a:off x="1516228" y="1437555"/>
              <a:ext cx="90011" cy="20422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383868" y="1625118"/>
            <a:ext cx="3520298" cy="1079180"/>
            <a:chOff x="990750" y="335974"/>
            <a:chExt cx="2644852" cy="1305808"/>
          </a:xfrm>
        </p:grpSpPr>
        <p:sp>
          <p:nvSpPr>
            <p:cNvPr id="31" name="모서리가 둥근 직사각형 61">
              <a:extLst>
                <a:ext uri="{FF2B5EF4-FFF2-40B4-BE49-F238E27FC236}">
                  <a16:creationId xmlns="" xmlns:a16="http://schemas.microsoft.com/office/drawing/2014/main" id="{EE208D9B-19FA-4584-9F0E-343E9CBF9006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49DE7668-8927-410F-B5B4-1B29F47D260B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피자를 반으로 접을 수도 없고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똑같이 나눌 수 있을까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="" xmlns:a16="http://schemas.microsoft.com/office/drawing/2014/main" id="{C43CAEE3-4FEB-47B0-8571-DB915B6A7D4F}"/>
                </a:ext>
              </a:extLst>
            </p:cNvPr>
            <p:cNvSpPr/>
            <p:nvPr/>
          </p:nvSpPr>
          <p:spPr>
            <a:xfrm flipV="1">
              <a:off x="3118866" y="1437555"/>
              <a:ext cx="90011" cy="204227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타원 33"/>
          <p:cNvSpPr/>
          <p:nvPr/>
        </p:nvSpPr>
        <p:spPr>
          <a:xfrm>
            <a:off x="619999" y="16004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488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)3-2-1(2</a:t>
                      </a:r>
                      <a:r>
                        <a:rPr kumimoji="0" lang="ko-KR" altLang="en-US" sz="10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TextBox 8">
            <a:extLst>
              <a:ext uri="{FF2B5EF4-FFF2-40B4-BE49-F238E27FC236}">
                <a16:creationId xmlns="" xmlns:a16="http://schemas.microsoft.com/office/drawing/2014/main" id="{208E4FEE-EFD0-4284-ABA0-4EC2B1040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0" name="직사각형 21">
            <a:extLst>
              <a:ext uri="{FF2B5EF4-FFF2-40B4-BE49-F238E27FC236}">
                <a16:creationId xmlns="" xmlns:a16="http://schemas.microsoft.com/office/drawing/2014/main" id="{3248C5A3-9B71-486A-9490-3C4A5E95F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="" xmlns:a16="http://schemas.microsoft.com/office/drawing/2014/main" id="{7815CA5D-E445-4292-BE2D-6AA6BC6C6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56AA00B1-DE4E-49F6-84A9-7C9008D639B0}"/>
              </a:ext>
            </a:extLst>
          </p:cNvPr>
          <p:cNvSpPr/>
          <p:nvPr/>
        </p:nvSpPr>
        <p:spPr>
          <a:xfrm>
            <a:off x="65312" y="894492"/>
            <a:ext cx="6918956" cy="689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31C3FD89-8C7F-4D2C-918E-7B1F795D0CD0}"/>
              </a:ext>
            </a:extLst>
          </p:cNvPr>
          <p:cNvGrpSpPr/>
          <p:nvPr/>
        </p:nvGrpSpPr>
        <p:grpSpPr>
          <a:xfrm>
            <a:off x="234300" y="1736812"/>
            <a:ext cx="3547201" cy="3440021"/>
            <a:chOff x="3281764" y="1347787"/>
            <a:chExt cx="4721324" cy="4162425"/>
          </a:xfrm>
        </p:grpSpPr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CC148309-BEA7-4258-9A39-0D8AFCF0D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14"/>
            <a:stretch/>
          </p:blipFill>
          <p:spPr>
            <a:xfrm>
              <a:off x="3281764" y="1347787"/>
              <a:ext cx="3385736" cy="416242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C62A4099-B21E-479E-9084-EA5D1B459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40360"/>
            <a:stretch/>
          </p:blipFill>
          <p:spPr>
            <a:xfrm>
              <a:off x="5955438" y="2162371"/>
              <a:ext cx="2047650" cy="2814801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1AF9368F-26C3-42CA-9CD6-22F765C89E8F}"/>
              </a:ext>
            </a:extLst>
          </p:cNvPr>
          <p:cNvGrpSpPr/>
          <p:nvPr/>
        </p:nvGrpSpPr>
        <p:grpSpPr>
          <a:xfrm>
            <a:off x="270780" y="1948650"/>
            <a:ext cx="3520298" cy="1079180"/>
            <a:chOff x="990750" y="335974"/>
            <a:chExt cx="2644852" cy="1305808"/>
          </a:xfrm>
        </p:grpSpPr>
        <p:sp>
          <p:nvSpPr>
            <p:cNvPr id="43" name="모서리가 둥근 직사각형 61">
              <a:extLst>
                <a:ext uri="{FF2B5EF4-FFF2-40B4-BE49-F238E27FC236}">
                  <a16:creationId xmlns="" xmlns:a16="http://schemas.microsoft.com/office/drawing/2014/main" id="{BC5C9EB0-BA4E-4C50-8537-DDFAB094CEF0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68F21A2F-E543-4611-BF32-81E06730B0EF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피자를 반으로 접을 수도 없고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똑같이 나눌 수 있을까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="" xmlns:a16="http://schemas.microsoft.com/office/drawing/2014/main" id="{CB7127B9-7BB3-45F3-A477-756BC040F2EC}"/>
                </a:ext>
              </a:extLst>
            </p:cNvPr>
            <p:cNvSpPr/>
            <p:nvPr/>
          </p:nvSpPr>
          <p:spPr>
            <a:xfrm flipV="1">
              <a:off x="3118866" y="1437555"/>
              <a:ext cx="90011" cy="204227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피자를 똑같이 나누려면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6613059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016680FE-3524-4749-AB71-05FEC15ED878}"/>
              </a:ext>
            </a:extLst>
          </p:cNvPr>
          <p:cNvSpPr/>
          <p:nvPr/>
        </p:nvSpPr>
        <p:spPr>
          <a:xfrm>
            <a:off x="3575410" y="4275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>
            <a:extLst>
              <a:ext uri="{FF2B5EF4-FFF2-40B4-BE49-F238E27FC236}">
                <a16:creationId xmlns="" xmlns:a16="http://schemas.microsoft.com/office/drawing/2014/main" id="{72FBB0AB-0A54-432A-AE56-122B5AF3C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="" xmlns:a16="http://schemas.microsoft.com/office/drawing/2014/main" id="{AB739C60-6ACF-4D5E-8727-DB2B2056D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="" xmlns:a16="http://schemas.microsoft.com/office/drawing/2014/main" id="{EC72AA81-D054-44DC-8DB3-B4E3ECFCC611}"/>
              </a:ext>
            </a:extLst>
          </p:cNvPr>
          <p:cNvGrpSpPr/>
          <p:nvPr/>
        </p:nvGrpSpPr>
        <p:grpSpPr>
          <a:xfrm>
            <a:off x="5292044" y="1279249"/>
            <a:ext cx="620721" cy="313547"/>
            <a:chOff x="2349675" y="4210757"/>
            <a:chExt cx="620721" cy="313547"/>
          </a:xfrm>
        </p:grpSpPr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997EE521-89D1-4344-BB1C-A19839E601F7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6" name="TextBox 77">
              <a:extLst>
                <a:ext uri="{FF2B5EF4-FFF2-40B4-BE49-F238E27FC236}">
                  <a16:creationId xmlns="" xmlns:a16="http://schemas.microsoft.com/office/drawing/2014/main" id="{71B76276-A030-4F0A-8AA2-22982FACC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8155BFD2-8D89-42BB-AB27-D9714175F620}"/>
              </a:ext>
            </a:extLst>
          </p:cNvPr>
          <p:cNvGrpSpPr/>
          <p:nvPr/>
        </p:nvGrpSpPr>
        <p:grpSpPr>
          <a:xfrm>
            <a:off x="5849638" y="1279249"/>
            <a:ext cx="620721" cy="313547"/>
            <a:chOff x="2349675" y="4210757"/>
            <a:chExt cx="620721" cy="313547"/>
          </a:xfrm>
        </p:grpSpPr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D6723F74-3A8A-42E9-9689-B89D13D3D546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4" name="TextBox 67">
              <a:extLst>
                <a:ext uri="{FF2B5EF4-FFF2-40B4-BE49-F238E27FC236}">
                  <a16:creationId xmlns="" xmlns:a16="http://schemas.microsoft.com/office/drawing/2014/main" id="{512D2540-B3CD-4BBB-8B51-9B2E3B1D5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54D6084E-D77F-4D00-B592-2BAF87753412}"/>
              </a:ext>
            </a:extLst>
          </p:cNvPr>
          <p:cNvGrpSpPr/>
          <p:nvPr/>
        </p:nvGrpSpPr>
        <p:grpSpPr>
          <a:xfrm>
            <a:off x="6399551" y="1279249"/>
            <a:ext cx="620721" cy="313547"/>
            <a:chOff x="2349675" y="4210757"/>
            <a:chExt cx="620721" cy="313547"/>
          </a:xfrm>
        </p:grpSpPr>
        <p:sp>
          <p:nvSpPr>
            <p:cNvPr id="80" name="직사각형 79">
              <a:extLst>
                <a:ext uri="{FF2B5EF4-FFF2-40B4-BE49-F238E27FC236}">
                  <a16:creationId xmlns="" xmlns:a16="http://schemas.microsoft.com/office/drawing/2014/main" id="{2F989ED7-6B36-497A-84BE-E687D2A4DC60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81" name="TextBox 65">
              <a:extLst>
                <a:ext uri="{FF2B5EF4-FFF2-40B4-BE49-F238E27FC236}">
                  <a16:creationId xmlns="" xmlns:a16="http://schemas.microsoft.com/office/drawing/2014/main" id="{B2A6EDE7-FE20-4C0D-9AE1-7674B53B8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87" name="직사각형 21">
            <a:extLst>
              <a:ext uri="{FF2B5EF4-FFF2-40B4-BE49-F238E27FC236}">
                <a16:creationId xmlns="" xmlns:a16="http://schemas.microsoft.com/office/drawing/2014/main" id="{25E4F0DE-6BA1-4048-8530-338FB27C8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9">
            <a:extLst>
              <a:ext uri="{FF2B5EF4-FFF2-40B4-BE49-F238E27FC236}">
                <a16:creationId xmlns="" xmlns:a16="http://schemas.microsoft.com/office/drawing/2014/main" id="{B314A4EB-1218-410E-B75C-BD6C51E49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92B6AE3E-6904-49AB-A7C2-801ADB79205C}"/>
              </a:ext>
            </a:extLst>
          </p:cNvPr>
          <p:cNvSpPr/>
          <p:nvPr/>
        </p:nvSpPr>
        <p:spPr bwMode="auto">
          <a:xfrm>
            <a:off x="3916115" y="2280265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원의 중심을 지나도록 나누어 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="" xmlns:a16="http://schemas.microsoft.com/office/drawing/2014/main" id="{BF2E3C46-8B94-4CA0-B5FC-0EEF6D723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21348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="" xmlns:a16="http://schemas.microsoft.com/office/drawing/2014/main" id="{F713E976-7A70-4D60-8B33-B14B5588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54516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>
            <a:extLst>
              <a:ext uri="{FF2B5EF4-FFF2-40B4-BE49-F238E27FC236}">
                <a16:creationId xmlns="" xmlns:a16="http://schemas.microsoft.com/office/drawing/2014/main" id="{F713E976-7A70-4D60-8B33-B14B5588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DB400C3-3FA2-4E27-8E89-80C08DD897DB}"/>
              </a:ext>
            </a:extLst>
          </p:cNvPr>
          <p:cNvSpPr/>
          <p:nvPr/>
        </p:nvSpPr>
        <p:spPr>
          <a:xfrm>
            <a:off x="65312" y="894492"/>
            <a:ext cx="6918956" cy="689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4FDEF53F-D82B-4913-9D3D-0F5F157C47B3}"/>
              </a:ext>
            </a:extLst>
          </p:cNvPr>
          <p:cNvGrpSpPr/>
          <p:nvPr/>
        </p:nvGrpSpPr>
        <p:grpSpPr>
          <a:xfrm>
            <a:off x="234300" y="1736812"/>
            <a:ext cx="3547201" cy="3440021"/>
            <a:chOff x="3281764" y="1347787"/>
            <a:chExt cx="4721324" cy="4162425"/>
          </a:xfrm>
        </p:grpSpPr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B3D6CC4C-319C-4CA3-BA49-2FD146972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214"/>
            <a:stretch/>
          </p:blipFill>
          <p:spPr>
            <a:xfrm>
              <a:off x="3281764" y="1347787"/>
              <a:ext cx="3385736" cy="416242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="" xmlns:a16="http://schemas.microsoft.com/office/drawing/2014/main" id="{73783FB6-6E91-47B7-9705-B6873A942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40360"/>
            <a:stretch/>
          </p:blipFill>
          <p:spPr>
            <a:xfrm>
              <a:off x="5955438" y="2162371"/>
              <a:ext cx="2047650" cy="281480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7248B70-E7EF-45A5-A9B8-16D58523FED1}"/>
              </a:ext>
            </a:extLst>
          </p:cNvPr>
          <p:cNvGrpSpPr/>
          <p:nvPr/>
        </p:nvGrpSpPr>
        <p:grpSpPr>
          <a:xfrm>
            <a:off x="270780" y="1948650"/>
            <a:ext cx="3520298" cy="1079180"/>
            <a:chOff x="990750" y="335974"/>
            <a:chExt cx="2644852" cy="1305808"/>
          </a:xfrm>
        </p:grpSpPr>
        <p:sp>
          <p:nvSpPr>
            <p:cNvPr id="37" name="모서리가 둥근 직사각형 61">
              <a:extLst>
                <a:ext uri="{FF2B5EF4-FFF2-40B4-BE49-F238E27FC236}">
                  <a16:creationId xmlns="" xmlns:a16="http://schemas.microsoft.com/office/drawing/2014/main" id="{6275F0E4-47EB-4337-AAEF-0DB2E39F6471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832C8429-6172-4998-96AA-DDC2D22CFBE5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피자를 반으로 접을 수도 없고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똑같이 나눌 수 있을까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="" xmlns:a16="http://schemas.microsoft.com/office/drawing/2014/main" id="{D15EAAA1-638C-4139-8268-719AF898D80A}"/>
                </a:ext>
              </a:extLst>
            </p:cNvPr>
            <p:cNvSpPr/>
            <p:nvPr/>
          </p:nvSpPr>
          <p:spPr>
            <a:xfrm flipV="1">
              <a:off x="3118866" y="1437555"/>
              <a:ext cx="90011" cy="204227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C1815939-5043-4405-B131-5C20DD71AF3A}"/>
              </a:ext>
            </a:extLst>
          </p:cNvPr>
          <p:cNvSpPr/>
          <p:nvPr/>
        </p:nvSpPr>
        <p:spPr>
          <a:xfrm>
            <a:off x="6611312" y="51931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="" xmlns:a16="http://schemas.microsoft.com/office/drawing/2014/main" id="{B2413855-193E-4ECA-B647-C29F3EB76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A9DAE862-740F-44E7-9B35-FD85CECC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5E4910E-41ED-4FB5-8566-7B12793BEA51}"/>
              </a:ext>
            </a:extLst>
          </p:cNvPr>
          <p:cNvGrpSpPr/>
          <p:nvPr/>
        </p:nvGrpSpPr>
        <p:grpSpPr>
          <a:xfrm>
            <a:off x="5292044" y="1279249"/>
            <a:ext cx="620721" cy="313547"/>
            <a:chOff x="2349675" y="4210757"/>
            <a:chExt cx="620721" cy="313547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61F058B1-A082-49A2-B32F-C25F37F42BC6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79" name="TextBox 91">
              <a:extLst>
                <a:ext uri="{FF2B5EF4-FFF2-40B4-BE49-F238E27FC236}">
                  <a16:creationId xmlns="" xmlns:a16="http://schemas.microsoft.com/office/drawing/2014/main" id="{0261C1C9-89A9-417E-A694-82A4FD7D4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4572F4FC-5F83-4685-A41C-1AFA901D7C8F}"/>
              </a:ext>
            </a:extLst>
          </p:cNvPr>
          <p:cNvGrpSpPr/>
          <p:nvPr/>
        </p:nvGrpSpPr>
        <p:grpSpPr>
          <a:xfrm>
            <a:off x="5849638" y="1279249"/>
            <a:ext cx="620721" cy="313547"/>
            <a:chOff x="2349675" y="4210757"/>
            <a:chExt cx="620721" cy="313547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D6BB66E5-EAD8-4DC8-AA86-372502F6533D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67" name="TextBox 89">
              <a:extLst>
                <a:ext uri="{FF2B5EF4-FFF2-40B4-BE49-F238E27FC236}">
                  <a16:creationId xmlns="" xmlns:a16="http://schemas.microsoft.com/office/drawing/2014/main" id="{BED36772-08CE-41C1-B2D3-F208AFC21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BE31C9A8-7971-474E-927B-721C3FE99770}"/>
              </a:ext>
            </a:extLst>
          </p:cNvPr>
          <p:cNvGrpSpPr/>
          <p:nvPr/>
        </p:nvGrpSpPr>
        <p:grpSpPr>
          <a:xfrm>
            <a:off x="6399551" y="1279249"/>
            <a:ext cx="620721" cy="313547"/>
            <a:chOff x="2349675" y="4210757"/>
            <a:chExt cx="620721" cy="313547"/>
          </a:xfrm>
        </p:grpSpPr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04A7E5C9-8891-415A-ADD3-23E6E54AB516}"/>
                </a:ext>
              </a:extLst>
            </p:cNvPr>
            <p:cNvSpPr/>
            <p:nvPr/>
          </p:nvSpPr>
          <p:spPr>
            <a:xfrm>
              <a:off x="2394020" y="426871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b="1"/>
            </a:p>
          </p:txBody>
        </p:sp>
        <p:sp>
          <p:nvSpPr>
            <p:cNvPr id="65" name="TextBox 77">
              <a:extLst>
                <a:ext uri="{FF2B5EF4-FFF2-40B4-BE49-F238E27FC236}">
                  <a16:creationId xmlns="" xmlns:a16="http://schemas.microsoft.com/office/drawing/2014/main" id="{E7691662-7630-4735-8681-CB273BC71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9675" y="421075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84" name="직사각형 21">
            <a:extLst>
              <a:ext uri="{FF2B5EF4-FFF2-40B4-BE49-F238E27FC236}">
                <a16:creationId xmlns="" xmlns:a16="http://schemas.microsoft.com/office/drawing/2014/main" id="{57359908-FEC3-4B32-8A1A-8D484770C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="" xmlns:a16="http://schemas.microsoft.com/office/drawing/2014/main" id="{3597C796-7BFD-4B0E-9A8B-F8B714EED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피자를 똑같이 둘로 나누었는지는 어떻게 알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92B6AE3E-6904-49AB-A7C2-801ADB79205C}"/>
              </a:ext>
            </a:extLst>
          </p:cNvPr>
          <p:cNvSpPr/>
          <p:nvPr/>
        </p:nvSpPr>
        <p:spPr bwMode="auto">
          <a:xfrm>
            <a:off x="3916115" y="2280265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선분이 원의 중심을 지나는지 알아봅니다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="" xmlns:a16="http://schemas.microsoft.com/office/drawing/2014/main" id="{BF2E3C46-8B94-4CA0-B5FC-0EEF6D723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21348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B7FD165-7906-41C9-8D83-4177411216EA}"/>
              </a:ext>
            </a:extLst>
          </p:cNvPr>
          <p:cNvSpPr/>
          <p:nvPr/>
        </p:nvSpPr>
        <p:spPr bwMode="auto">
          <a:xfrm>
            <a:off x="3916115" y="3126975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두 피자의 크기와 모양이 서로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같은지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 포개 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E181E7B8-9A41-4935-BA5E-C1E17782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298153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016680FE-3524-4749-AB71-05FEC15ED878}"/>
              </a:ext>
            </a:extLst>
          </p:cNvPr>
          <p:cNvSpPr/>
          <p:nvPr/>
        </p:nvSpPr>
        <p:spPr>
          <a:xfrm>
            <a:off x="3575410" y="4275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54516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="" xmlns:a16="http://schemas.microsoft.com/office/drawing/2014/main" id="{849C76F9-BC4B-4452-87A5-05C53CA0B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35304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58899" y="4509120"/>
            <a:ext cx="6029325" cy="1019175"/>
            <a:chOff x="723875" y="4653136"/>
            <a:chExt cx="6029325" cy="1019175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컴퍼스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</a:p>
          </p:txBody>
        </p:sp>
      </p:grpSp>
      <p:sp>
        <p:nvSpPr>
          <p:cNvPr id="27" name="타원 26"/>
          <p:cNvSpPr/>
          <p:nvPr/>
        </p:nvSpPr>
        <p:spPr>
          <a:xfrm>
            <a:off x="5760132" y="4509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="" xmlns:a16="http://schemas.microsoft.com/office/drawing/2014/main" id="{E05E8580-F31A-43CA-8DA1-965084411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64476C6-2BF7-4B5D-B0CD-2269EAA0F2FE}"/>
              </a:ext>
            </a:extLst>
          </p:cNvPr>
          <p:cNvSpPr txBox="1"/>
          <p:nvPr/>
        </p:nvSpPr>
        <p:spPr>
          <a:xfrm>
            <a:off x="707420" y="1846293"/>
            <a:ext cx="60248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원의 성질을 이해할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="" xmlns:a16="http://schemas.microsoft.com/office/drawing/2014/main" id="{AE05DAD6-30C2-46BF-A9D7-B331D093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19543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6E12E6C-BBF0-40E4-9E44-D5F25816DD13}"/>
              </a:ext>
            </a:extLst>
          </p:cNvPr>
          <p:cNvSpPr txBox="1"/>
          <p:nvPr/>
        </p:nvSpPr>
        <p:spPr>
          <a:xfrm>
            <a:off x="707420" y="2332955"/>
            <a:ext cx="60248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원의 지름과 반지름 사이의 관계를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="" xmlns:a16="http://schemas.microsoft.com/office/drawing/2014/main" id="{0656AA53-436D-4645-B9C2-F25695C0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244096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21">
            <a:extLst>
              <a:ext uri="{FF2B5EF4-FFF2-40B4-BE49-F238E27FC236}">
                <a16:creationId xmlns="" xmlns:a16="http://schemas.microsoft.com/office/drawing/2014/main" id="{8BB25981-C1E8-4925-A52A-E0ACB4425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="" xmlns:a16="http://schemas.microsoft.com/office/drawing/2014/main" id="{2DD4E5B9-31E5-4B03-9C42-5153B210B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022972" y="2276872"/>
            <a:ext cx="3140888" cy="2975578"/>
            <a:chOff x="2022972" y="2312876"/>
            <a:chExt cx="3140888" cy="2975578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66FC3207-ECC4-4845-B81D-3A33EE4B513D}"/>
                </a:ext>
              </a:extLst>
            </p:cNvPr>
            <p:cNvGrpSpPr/>
            <p:nvPr/>
          </p:nvGrpSpPr>
          <p:grpSpPr>
            <a:xfrm>
              <a:off x="2022972" y="2312876"/>
              <a:ext cx="3140888" cy="2975578"/>
              <a:chOff x="2022972" y="2373561"/>
              <a:chExt cx="3140888" cy="2975578"/>
            </a:xfrm>
          </p:grpSpPr>
          <p:pic>
            <p:nvPicPr>
              <p:cNvPr id="3" name="그림 2">
                <a:extLst>
                  <a:ext uri="{FF2B5EF4-FFF2-40B4-BE49-F238E27FC236}">
                    <a16:creationId xmlns="" xmlns:a16="http://schemas.microsoft.com/office/drawing/2014/main" id="{A1EF2AE6-B545-4519-BD66-84BEB6D09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2972" y="2373561"/>
                <a:ext cx="3140888" cy="2975578"/>
              </a:xfrm>
              <a:prstGeom prst="rect">
                <a:avLst/>
              </a:prstGeom>
            </p:spPr>
          </p:pic>
          <p:sp>
            <p:nvSpPr>
              <p:cNvPr id="52" name="TextBox 43">
                <a:extLst>
                  <a:ext uri="{FF2B5EF4-FFF2-40B4-BE49-F238E27FC236}">
                    <a16:creationId xmlns="" xmlns:a16="http://schemas.microsoft.com/office/drawing/2014/main" id="{362C3C22-D1B7-40AB-AB21-2EEE52C307DB}"/>
                  </a:ext>
                </a:extLst>
              </p:cNvPr>
              <p:cNvSpPr txBox="1"/>
              <p:nvPr/>
            </p:nvSpPr>
            <p:spPr>
              <a:xfrm>
                <a:off x="3314846" y="3809886"/>
                <a:ext cx="360040" cy="262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9pPr>
              </a:lstStyle>
              <a:p>
                <a:pPr algn="just"/>
                <a:r>
                  <a:rPr lang="ko-KR" altLang="en-US" sz="1900" spc="-150" dirty="0" err="1">
                    <a:latin typeface="맑은 고딕" pitchFamily="50" charset="-127"/>
                    <a:ea typeface="맑은 고딕" pitchFamily="50" charset="-127"/>
                  </a:rPr>
                  <a:t>ㅇ</a:t>
                </a:r>
                <a:endParaRPr lang="en-US" altLang="ko-KR" sz="1900" spc="-15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465287" y="4571275"/>
              <a:ext cx="538761" cy="513909"/>
              <a:chOff x="4465287" y="4638193"/>
              <a:chExt cx="538761" cy="513909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4516030" y="4653136"/>
                <a:ext cx="399160" cy="43001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4465287" y="4722090"/>
                <a:ext cx="399160" cy="43001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604888" y="4638193"/>
                <a:ext cx="399160" cy="43001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592259" y="4638193"/>
                <a:ext cx="399160" cy="43001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똑같이 둘로 나누는 방법을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">
            <a:extLst>
              <a:ext uri="{FF2B5EF4-FFF2-40B4-BE49-F238E27FC236}">
                <a16:creationId xmlns="" xmlns:a16="http://schemas.microsoft.com/office/drawing/2014/main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B55EB768-A9C2-41AB-A0EC-0963161E24F6}"/>
              </a:ext>
            </a:extLst>
          </p:cNvPr>
          <p:cNvSpPr/>
          <p:nvPr/>
        </p:nvSpPr>
        <p:spPr>
          <a:xfrm>
            <a:off x="5060148" y="1336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지나는 선분을 그어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="" xmlns:a16="http://schemas.microsoft.com/office/drawing/2014/main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4" name="직사각형 21">
            <a:extLst>
              <a:ext uri="{FF2B5EF4-FFF2-40B4-BE49-F238E27FC236}">
                <a16:creationId xmlns="" xmlns:a16="http://schemas.microsoft.com/office/drawing/2014/main" id="{709B1A6D-5DDB-4379-9E70-8C740754C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약물은 처음에는 보이지않다가 답과 함께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파란색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클릭하면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0B42C731-BF9D-4954-AD65-34C62A227160}"/>
              </a:ext>
            </a:extLst>
          </p:cNvPr>
          <p:cNvGrpSpPr/>
          <p:nvPr/>
        </p:nvGrpSpPr>
        <p:grpSpPr>
          <a:xfrm>
            <a:off x="4899946" y="1021205"/>
            <a:ext cx="1226799" cy="307902"/>
            <a:chOff x="5253413" y="2035940"/>
            <a:chExt cx="1226799" cy="307902"/>
          </a:xfrm>
        </p:grpSpPr>
        <p:pic>
          <p:nvPicPr>
            <p:cNvPr id="34" name="Picture 3">
              <a:extLst>
                <a:ext uri="{FF2B5EF4-FFF2-40B4-BE49-F238E27FC236}">
                  <a16:creationId xmlns="" xmlns:a16="http://schemas.microsoft.com/office/drawing/2014/main" id="{6CDDB15F-1C95-4C7B-BBFE-FBE1CD54B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43">
              <a:extLst>
                <a:ext uri="{FF2B5EF4-FFF2-40B4-BE49-F238E27FC236}">
                  <a16:creationId xmlns="" xmlns:a16="http://schemas.microsoft.com/office/drawing/2014/main" id="{E2BD6147-1049-42B0-B66D-0009521988B8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171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5728C51B-0B5C-4A83-AC82-3788FBDAD451}"/>
              </a:ext>
            </a:extLst>
          </p:cNvPr>
          <p:cNvGrpSpPr/>
          <p:nvPr/>
        </p:nvGrpSpPr>
        <p:grpSpPr>
          <a:xfrm>
            <a:off x="5334214" y="1302898"/>
            <a:ext cx="1764196" cy="325902"/>
            <a:chOff x="5148064" y="1193922"/>
            <a:chExt cx="1764196" cy="325902"/>
          </a:xfrm>
        </p:grpSpPr>
        <p:grpSp>
          <p:nvGrpSpPr>
            <p:cNvPr id="68" name="그룹 67">
              <a:extLst>
                <a:ext uri="{FF2B5EF4-FFF2-40B4-BE49-F238E27FC236}">
                  <a16:creationId xmlns="" xmlns:a16="http://schemas.microsoft.com/office/drawing/2014/main" id="{07F3A241-83F8-434C-855E-EE3BF52E0CBD}"/>
                </a:ext>
              </a:extLst>
            </p:cNvPr>
            <p:cNvGrpSpPr/>
            <p:nvPr/>
          </p:nvGrpSpPr>
          <p:grpSpPr>
            <a:xfrm>
              <a:off x="6246862" y="1193922"/>
              <a:ext cx="665398" cy="315483"/>
              <a:chOff x="5796136" y="1193922"/>
              <a:chExt cx="665398" cy="315483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="" xmlns:a16="http://schemas.microsoft.com/office/drawing/2014/main" id="{A218FDF0-CAC1-46D3-AE17-F53ED6E5F8CC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id="{EA234E84-EFFB-438E-8FA4-2BE0895BEE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811710C4-8B4C-41FF-A4D1-84A7E76DDDC1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="" xmlns:a16="http://schemas.microsoft.com/office/drawing/2014/main" id="{4A493EA8-362E-43CA-9644-90BC0CC03314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id="{B5A13548-0F91-43BF-81D7-1D6ED53FF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="" xmlns:a16="http://schemas.microsoft.com/office/drawing/2014/main" id="{068EA511-1AA9-45CE-A600-0FF950E90616}"/>
                </a:ext>
              </a:extLst>
            </p:cNvPr>
            <p:cNvGrpSpPr/>
            <p:nvPr/>
          </p:nvGrpSpPr>
          <p:grpSpPr>
            <a:xfrm>
              <a:off x="5148064" y="1206277"/>
              <a:ext cx="665398" cy="313547"/>
              <a:chOff x="4698690" y="1206277"/>
              <a:chExt cx="665398" cy="313547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65FB42AB-E549-4933-97DE-0DD80A3FF912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FB70ABF1-AE3A-48B7-BB09-20B7F7D088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0ECF9972-1D6C-41D7-BEA4-693C50495CAB}"/>
              </a:ext>
            </a:extLst>
          </p:cNvPr>
          <p:cNvSpPr/>
          <p:nvPr/>
        </p:nvSpPr>
        <p:spPr>
          <a:xfrm>
            <a:off x="6090741" y="9719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680ADB7C-D968-413E-801F-80865D717E7C}"/>
              </a:ext>
            </a:extLst>
          </p:cNvPr>
          <p:cNvSpPr/>
          <p:nvPr/>
        </p:nvSpPr>
        <p:spPr>
          <a:xfrm>
            <a:off x="1534999" y="23128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6">
            <a:extLst>
              <a:ext uri="{FF2B5EF4-FFF2-40B4-BE49-F238E27FC236}">
                <a16:creationId xmlns="" xmlns:a16="http://schemas.microsoft.com/office/drawing/2014/main" id="{1AC68ABC-95CC-4190-9BA2-26CF525F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="" xmlns:a16="http://schemas.microsoft.com/office/drawing/2014/main" id="{50520DB7-AA65-483D-8184-C45C9FF5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73" y="2322359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>
            <a:extLst>
              <a:ext uri="{FF2B5EF4-FFF2-40B4-BE49-F238E27FC236}">
                <a16:creationId xmlns="" xmlns:a16="http://schemas.microsoft.com/office/drawing/2014/main" id="{568C5E26-55CB-4E22-B16F-390E7D02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="" xmlns:a16="http://schemas.microsoft.com/office/drawing/2014/main" id="{47A60632-FD2C-4243-8276-808F025FE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29" y="3268398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72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삽화의 텍스트는 지우고 새로 작성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3-2\app\resource\contents\lesson03\ops\3\images\3_3\3_3_3_01.svg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F30BF97-AD41-4216-ADBB-657090888411}"/>
              </a:ext>
            </a:extLst>
          </p:cNvPr>
          <p:cNvCxnSpPr/>
          <p:nvPr/>
        </p:nvCxnSpPr>
        <p:spPr bwMode="auto">
          <a:xfrm>
            <a:off x="2231740" y="3665701"/>
            <a:ext cx="2631408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EF66547-BD6E-477F-B8B9-A0A3E9511279}"/>
              </a:ext>
            </a:extLst>
          </p:cNvPr>
          <p:cNvSpPr/>
          <p:nvPr/>
        </p:nvSpPr>
        <p:spPr>
          <a:xfrm>
            <a:off x="3854163" y="31223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EF66547-BD6E-477F-B8B9-A0A3E9511279}"/>
              </a:ext>
            </a:extLst>
          </p:cNvPr>
          <p:cNvSpPr/>
          <p:nvPr/>
        </p:nvSpPr>
        <p:spPr>
          <a:xfrm>
            <a:off x="6569832" y="50060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551292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45631</TotalTime>
  <Words>3525</Words>
  <Application>Microsoft Office PowerPoint</Application>
  <PresentationFormat>화면 슬라이드 쇼(4:3)</PresentationFormat>
  <Paragraphs>1249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minnim1977@naver.com</cp:lastModifiedBy>
  <cp:revision>8590</cp:revision>
  <cp:lastPrinted>2021-12-20T01:30:02Z</cp:lastPrinted>
  <dcterms:created xsi:type="dcterms:W3CDTF">2008-07-15T12:19:11Z</dcterms:created>
  <dcterms:modified xsi:type="dcterms:W3CDTF">2022-07-27T14:48:44Z</dcterms:modified>
</cp:coreProperties>
</file>